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4"/>
  </p:sldMasterIdLst>
  <p:sldIdLst>
    <p:sldId id="2147473617" r:id="rId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40C826-3342-690F-A678-A95F91CB509E}" v="53" dt="2025-04-11T12:55:00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5BBD54D-8632-9DFB-DC5E-D321E597DB9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1999" cy="6857999"/>
          </a:xfrm>
        </p:spPr>
        <p:txBody>
          <a:bodyPr/>
          <a:lstStyle>
            <a:lvl1pPr marL="0" indent="0">
              <a:buNone/>
              <a:defRPr sz="3200" b="0" i="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850021"/>
          </a:xfrm>
        </p:spPr>
        <p:txBody>
          <a:bodyPr anchor="t" anchorCtr="0">
            <a:noAutofit/>
          </a:bodyPr>
          <a:lstStyle>
            <a:lvl1pPr algn="l">
              <a:defRPr sz="4400" b="1" i="0" baseline="0">
                <a:solidFill>
                  <a:schemeClr val="accent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18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6C407991-D894-C1C8-EB34-D37DFA517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700" r="19700"/>
          <a:stretch/>
        </p:blipFill>
        <p:spPr>
          <a:xfrm>
            <a:off x="6167438" y="0"/>
            <a:ext cx="602456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E56C66-93C8-E780-D9F0-3B79BD943FD7}"/>
              </a:ext>
            </a:extLst>
          </p:cNvPr>
          <p:cNvSpPr/>
          <p:nvPr userDrawn="1"/>
        </p:nvSpPr>
        <p:spPr>
          <a:xfrm>
            <a:off x="6167438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0938"/>
            <a:ext cx="5581649" cy="1389062"/>
          </a:xfrm>
        </p:spPr>
        <p:txBody>
          <a:bodyPr/>
          <a:lstStyle>
            <a:lvl1pPr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D41EE-FE66-2CFE-0FE6-929428E63D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866CE-250D-EF16-8A26-C4DAD8926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3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20D28B4F-A75E-4EDD-7E03-4C740CB68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548" r="4040"/>
          <a:stretch/>
        </p:blipFill>
        <p:spPr>
          <a:xfrm>
            <a:off x="6167438" y="0"/>
            <a:ext cx="6024561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F70E97-72C3-E110-1AA7-6F866CBDE856}"/>
              </a:ext>
            </a:extLst>
          </p:cNvPr>
          <p:cNvSpPr/>
          <p:nvPr userDrawn="1"/>
        </p:nvSpPr>
        <p:spPr>
          <a:xfrm>
            <a:off x="6167438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0938"/>
            <a:ext cx="5581649" cy="1389062"/>
          </a:xfrm>
        </p:spPr>
        <p:txBody>
          <a:bodyPr/>
          <a:lstStyle>
            <a:lvl1pPr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D41EE-FE66-2CFE-0FE6-929428E63D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866CE-250D-EF16-8A26-C4DAD8926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42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8B2FC34-6AA3-C645-4144-C8C55A3AA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58" r="4946"/>
          <a:stretch/>
        </p:blipFill>
        <p:spPr>
          <a:xfrm>
            <a:off x="6167438" y="0"/>
            <a:ext cx="602456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91BC31-E352-0043-4341-DAE68E146DC0}"/>
              </a:ext>
            </a:extLst>
          </p:cNvPr>
          <p:cNvSpPr/>
          <p:nvPr userDrawn="1"/>
        </p:nvSpPr>
        <p:spPr>
          <a:xfrm>
            <a:off x="6167438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0938"/>
            <a:ext cx="5581649" cy="1389062"/>
          </a:xfrm>
        </p:spPr>
        <p:txBody>
          <a:bodyPr/>
          <a:lstStyle>
            <a:lvl1pPr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D41EE-FE66-2CFE-0FE6-929428E63D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866CE-250D-EF16-8A26-C4DAD8926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57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D56D752C-99E4-1D2F-9300-E6A449E4E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88" r="12008"/>
          <a:stretch/>
        </p:blipFill>
        <p:spPr>
          <a:xfrm>
            <a:off x="6167439" y="0"/>
            <a:ext cx="6024561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62246A-ABB7-07C0-6D33-E7EEDC19DC46}"/>
              </a:ext>
            </a:extLst>
          </p:cNvPr>
          <p:cNvSpPr/>
          <p:nvPr userDrawn="1"/>
        </p:nvSpPr>
        <p:spPr>
          <a:xfrm>
            <a:off x="6167438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0938"/>
            <a:ext cx="5581649" cy="1389062"/>
          </a:xfrm>
        </p:spPr>
        <p:txBody>
          <a:bodyPr/>
          <a:lstStyle>
            <a:lvl1pPr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D41EE-FE66-2CFE-0FE6-929428E63D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866CE-250D-EF16-8A26-C4DAD8926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7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518CF9B-65F9-EAF7-4004-7F70350E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245" r="10269"/>
          <a:stretch/>
        </p:blipFill>
        <p:spPr>
          <a:xfrm>
            <a:off x="6167438" y="0"/>
            <a:ext cx="60228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FAA20D-854D-E633-1D4C-8D7CDB73C5FC}"/>
              </a:ext>
            </a:extLst>
          </p:cNvPr>
          <p:cNvSpPr/>
          <p:nvPr userDrawn="1"/>
        </p:nvSpPr>
        <p:spPr>
          <a:xfrm>
            <a:off x="6167438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0938"/>
            <a:ext cx="5581649" cy="1389062"/>
          </a:xfrm>
        </p:spPr>
        <p:txBody>
          <a:bodyPr/>
          <a:lstStyle>
            <a:lvl1pPr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D41EE-FE66-2CFE-0FE6-929428E63D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866CE-250D-EF16-8A26-C4DAD8926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54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2420938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4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8DC02-104C-E292-22CD-83814EEE4ED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 b="0" i="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26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D0F953-B29D-4580-8652-0F1A4080C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1CA146-324C-E941-BDF1-B2B1A8D85EDD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E32B3-ACC7-3964-8C5D-36E730629F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14323-FAD1-D71A-8D5A-4CB9C8E44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4796988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70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3B64E2-E530-A848-30DC-2522EB619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229" b="9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566C4C-A13E-4DD4-9C0A-00455DC89E71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E32B3-ACC7-3964-8C5D-36E730629F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14323-FAD1-D71A-8D5A-4CB9C8E44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4793133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2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6E233A-4400-E3D9-0D5A-9CA5CA18B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03" b="7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BE84E0-8C20-7086-7F82-154706AA16B8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E32B3-ACC7-3964-8C5D-36E730629F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14323-FAD1-D71A-8D5A-4CB9C8E44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4793133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2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27EC05-1A50-B700-94D4-0C7514392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 b="7986"/>
          <a:stretch/>
        </p:blipFill>
        <p:spPr>
          <a:xfrm>
            <a:off x="0" y="10414"/>
            <a:ext cx="1223607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0E6B1-7DD9-CF2D-7390-D0AFE74E974D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E32B3-ACC7-3964-8C5D-36E730629F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14323-FAD1-D71A-8D5A-4CB9C8E44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4793133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5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E19DA2-053A-2B64-8D40-E463FE675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76FD2F-A94A-6820-40EE-B4DAF1F44F3F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A6D12-605F-5FF1-FF22-11E76FB8BD6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B0F81-5629-4028-8E64-34CE3EBFBE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850021"/>
          </a:xfrm>
        </p:spPr>
        <p:txBody>
          <a:bodyPr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5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7DBFBD-EBAD-763D-08B7-8E773CC821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3" b="7773"/>
          <a:stretch/>
        </p:blipFill>
        <p:spPr>
          <a:xfrm>
            <a:off x="0" y="1"/>
            <a:ext cx="121932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E1230F-9F85-18BA-83B5-FAA820D7A4A2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E32B3-ACC7-3964-8C5D-36E730629F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14323-FAD1-D71A-8D5A-4CB9C8E44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4793133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49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F90B1-E619-779C-C899-68AD13259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3" b="7773"/>
          <a:stretch/>
        </p:blipFill>
        <p:spPr>
          <a:xfrm>
            <a:off x="0" y="1"/>
            <a:ext cx="121932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07C553-F951-D8E8-BBFF-E95DF2D11FF5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E32B3-ACC7-3964-8C5D-36E730629F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14323-FAD1-D71A-8D5A-4CB9C8E440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4793133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1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DDCFD92-E162-5C0C-839B-143E56BEFA3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6024561" cy="6857999"/>
          </a:xfrm>
        </p:spPr>
        <p:txBody>
          <a:bodyPr/>
          <a:lstStyle>
            <a:lvl1pPr marL="0" indent="0">
              <a:buNone/>
              <a:defRPr sz="3200" b="0" i="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1" y="2420938"/>
            <a:ext cx="5581647" cy="1389062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04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27FD1CD2-AC3E-5C03-2225-6F85EBA62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09" r="20809"/>
          <a:stretch/>
        </p:blipFill>
        <p:spPr>
          <a:xfrm>
            <a:off x="-2" y="0"/>
            <a:ext cx="6024561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865F98-18A8-C8F2-C2FC-121AC7C26074}"/>
              </a:ext>
            </a:extLst>
          </p:cNvPr>
          <p:cNvSpPr/>
          <p:nvPr userDrawn="1"/>
        </p:nvSpPr>
        <p:spPr>
          <a:xfrm>
            <a:off x="1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1" y="2420938"/>
            <a:ext cx="5581647" cy="1389062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0E0A-3092-6302-5109-91859A7DDB6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345" y="6452625"/>
            <a:ext cx="9753372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9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DBAB5E-6B83-9C78-2DAB-3B96EA5316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654" r="19654"/>
          <a:stretch/>
        </p:blipFill>
        <p:spPr>
          <a:xfrm>
            <a:off x="2" y="0"/>
            <a:ext cx="602456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4C7F60-9AD4-6BF3-7CEF-5ED0E1CB5298}"/>
              </a:ext>
            </a:extLst>
          </p:cNvPr>
          <p:cNvSpPr/>
          <p:nvPr userDrawn="1"/>
        </p:nvSpPr>
        <p:spPr>
          <a:xfrm>
            <a:off x="1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1" y="2420938"/>
            <a:ext cx="5581647" cy="1389062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0E0A-3092-6302-5109-91859A7DDB6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345" y="6452625"/>
            <a:ext cx="9753372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0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659E9C0E-2D79-0A68-E027-6F5936944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26" r="15088"/>
          <a:stretch/>
        </p:blipFill>
        <p:spPr>
          <a:xfrm>
            <a:off x="-2" y="0"/>
            <a:ext cx="6024561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B9D35F-E91B-3397-3990-E97C553A36DA}"/>
              </a:ext>
            </a:extLst>
          </p:cNvPr>
          <p:cNvSpPr/>
          <p:nvPr userDrawn="1"/>
        </p:nvSpPr>
        <p:spPr>
          <a:xfrm>
            <a:off x="1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1" y="2420938"/>
            <a:ext cx="5581647" cy="1389062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0E0A-3092-6302-5109-91859A7DDB6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345" y="6452625"/>
            <a:ext cx="9753372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48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F4B0BE-9CFA-26EB-AA51-4C38AABA7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58" r="4946"/>
          <a:stretch/>
        </p:blipFill>
        <p:spPr>
          <a:xfrm>
            <a:off x="2" y="0"/>
            <a:ext cx="602456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06E73D-B7D3-CBB0-56B4-4B91DCDF9E8A}"/>
              </a:ext>
            </a:extLst>
          </p:cNvPr>
          <p:cNvSpPr/>
          <p:nvPr userDrawn="1"/>
        </p:nvSpPr>
        <p:spPr>
          <a:xfrm>
            <a:off x="1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1" y="2420938"/>
            <a:ext cx="5581647" cy="1389062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0E0A-3092-6302-5109-91859A7DDB6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345" y="6452625"/>
            <a:ext cx="9753372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72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3238F8-22C6-4530-EF2F-086BBC63C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88" r="12008"/>
          <a:stretch/>
        </p:blipFill>
        <p:spPr>
          <a:xfrm>
            <a:off x="2" y="0"/>
            <a:ext cx="602456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B0DD7E-E80D-0AA9-63D5-B35E2C5C76EE}"/>
              </a:ext>
            </a:extLst>
          </p:cNvPr>
          <p:cNvSpPr/>
          <p:nvPr userDrawn="1"/>
        </p:nvSpPr>
        <p:spPr>
          <a:xfrm>
            <a:off x="1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1" y="2420938"/>
            <a:ext cx="5581647" cy="1389062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0E0A-3092-6302-5109-91859A7DDB6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345" y="6452625"/>
            <a:ext cx="9753372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039585D6-744E-E098-077E-254F955FC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969" r="4630"/>
          <a:stretch/>
        </p:blipFill>
        <p:spPr>
          <a:xfrm>
            <a:off x="-2" y="0"/>
            <a:ext cx="60228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E2471F-72B1-ED74-C046-B2EB913988BF}"/>
              </a:ext>
            </a:extLst>
          </p:cNvPr>
          <p:cNvSpPr/>
          <p:nvPr userDrawn="1"/>
        </p:nvSpPr>
        <p:spPr>
          <a:xfrm>
            <a:off x="1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1" y="2420938"/>
            <a:ext cx="5581647" cy="1389062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0E0A-3092-6302-5109-91859A7DDB6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345" y="6452625"/>
            <a:ext cx="9753372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55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DDCFD92-E162-5C0C-839B-143E56BEFA3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 b="0" i="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BA5123-2E3B-D1D3-30D7-232D49B164C0}"/>
              </a:ext>
            </a:extLst>
          </p:cNvPr>
          <p:cNvSpPr txBox="1">
            <a:spLocks/>
          </p:cNvSpPr>
          <p:nvPr/>
        </p:nvSpPr>
        <p:spPr>
          <a:xfrm>
            <a:off x="442913" y="3843338"/>
            <a:ext cx="5106988" cy="6044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b="0" i="0">
                <a:solidFill>
                  <a:schemeClr val="bg1"/>
                </a:solidFill>
                <a:latin typeface="Open Sans" panose="020B0606030504020204" pitchFamily="34" charset="0"/>
              </a:rPr>
              <a:t>Click to edit Master title style</a:t>
            </a:r>
            <a:endParaRPr lang="en-US" sz="2400" b="0" i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70A43A-F1A0-9C4E-4262-BB1FA730C2D0}"/>
              </a:ext>
            </a:extLst>
          </p:cNvPr>
          <p:cNvSpPr txBox="1">
            <a:spLocks/>
          </p:cNvSpPr>
          <p:nvPr/>
        </p:nvSpPr>
        <p:spPr>
          <a:xfrm>
            <a:off x="442913" y="4306182"/>
            <a:ext cx="5106988" cy="6044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b="0" i="0">
                <a:latin typeface="Open Sans" panose="020B0606030504020204" pitchFamily="34" charset="0"/>
              </a:rPr>
              <a:t>Click to edit Master title style</a:t>
            </a:r>
            <a:endParaRPr lang="en-US" sz="2400" b="0" i="0">
              <a:latin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DF2BC0-E26C-44A0-B003-F01659449CE2}"/>
              </a:ext>
            </a:extLst>
          </p:cNvPr>
          <p:cNvSpPr txBox="1">
            <a:spLocks/>
          </p:cNvSpPr>
          <p:nvPr/>
        </p:nvSpPr>
        <p:spPr>
          <a:xfrm>
            <a:off x="442913" y="4373916"/>
            <a:ext cx="5106988" cy="6044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None/>
              <a:defRPr sz="2800" b="1" i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b="0" i="0">
                <a:latin typeface="Open Sans" panose="020B0606030504020204" pitchFamily="34" charset="0"/>
              </a:rPr>
              <a:t>Click to edit Master title style</a:t>
            </a:r>
            <a:endParaRPr lang="en-US" sz="2400" b="0" i="0">
              <a:latin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A1622D-B845-5AAA-F4F8-5D927458C761}"/>
              </a:ext>
            </a:extLst>
          </p:cNvPr>
          <p:cNvSpPr txBox="1">
            <a:spLocks/>
          </p:cNvSpPr>
          <p:nvPr userDrawn="1"/>
        </p:nvSpPr>
        <p:spPr>
          <a:xfrm>
            <a:off x="442913" y="3843338"/>
            <a:ext cx="5106988" cy="6044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b="0" i="0">
                <a:solidFill>
                  <a:schemeClr val="bg1"/>
                </a:solidFill>
                <a:latin typeface="Open Sans" panose="020B0606030504020204" pitchFamily="34" charset="0"/>
              </a:rPr>
              <a:t>Click to edit Master title style</a:t>
            </a:r>
            <a:endParaRPr lang="en-US" sz="2400" b="0" i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403B0D-8452-45F2-4209-DDB40F1D637F}"/>
              </a:ext>
            </a:extLst>
          </p:cNvPr>
          <p:cNvSpPr txBox="1">
            <a:spLocks/>
          </p:cNvSpPr>
          <p:nvPr userDrawn="1"/>
        </p:nvSpPr>
        <p:spPr>
          <a:xfrm>
            <a:off x="442913" y="4306182"/>
            <a:ext cx="5106988" cy="6044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400" b="0" i="0">
                <a:latin typeface="Open Sans" panose="020B0606030504020204" pitchFamily="34" charset="0"/>
              </a:rPr>
              <a:t>Click to edit Master title style</a:t>
            </a:r>
            <a:endParaRPr lang="en-US" sz="2400" b="0" i="0">
              <a:latin typeface="Open Sans" panose="020B06060305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733D45-60A1-1F6D-DA2F-D50441F9F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4656999"/>
            <a:ext cx="6251801" cy="604484"/>
          </a:xfrm>
        </p:spPr>
        <p:txBody>
          <a:bodyPr/>
          <a:lstStyle>
            <a:lvl1pPr>
              <a:lnSpc>
                <a:spcPct val="100000"/>
              </a:lnSpc>
              <a:spcAft>
                <a:spcPts val="3600"/>
              </a:spcAft>
              <a:defRPr sz="3600" b="1" i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26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8A9E5-2CDC-6B5E-465D-1A8D36E8E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229" b="9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DB3D07-A1C1-4D16-1787-D786317DD29D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A6D12-605F-5FF1-FF22-11E76FB8BD6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B0F81-5629-4028-8E64-34CE3EBFBE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850021"/>
          </a:xfrm>
        </p:spPr>
        <p:txBody>
          <a:bodyPr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9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ategy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4D80B-71DC-C997-D8CF-BF5CE8059A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B8E0A8-5C2B-03D1-DDC2-D086F0C14FF8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BCA99-9FBE-9E1B-1481-CF4AEDC1CFC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5EB7B-A94D-867B-CBFA-183B9BDBC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54117"/>
            <a:ext cx="6251801" cy="604484"/>
          </a:xfrm>
        </p:spPr>
        <p:txBody>
          <a:bodyPr/>
          <a:lstStyle>
            <a:lvl1pPr>
              <a:lnSpc>
                <a:spcPct val="100000"/>
              </a:lnSpc>
              <a:spcAft>
                <a:spcPts val="3600"/>
              </a:spcAft>
              <a:defRPr sz="3600" b="1" i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39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rategy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6B01A-B9A4-A7B3-3BC9-67427DA2A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97" b="7897"/>
          <a:stretch/>
        </p:blipFill>
        <p:spPr>
          <a:xfrm>
            <a:off x="2740" y="1"/>
            <a:ext cx="12196914" cy="684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966BF-192F-A7EB-5EE8-C15679BF5965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BCA99-9FBE-9E1B-1481-CF4AEDC1CFC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5EB7B-A94D-867B-CBFA-183B9BDBC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54117"/>
            <a:ext cx="6251801" cy="604484"/>
          </a:xfrm>
        </p:spPr>
        <p:txBody>
          <a:bodyPr/>
          <a:lstStyle>
            <a:lvl1pPr>
              <a:lnSpc>
                <a:spcPct val="100000"/>
              </a:lnSpc>
              <a:spcAft>
                <a:spcPts val="3600"/>
              </a:spcAft>
              <a:defRPr sz="3600" b="1" i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29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rategy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2B86C-C1DE-986D-D7A9-0E1CFBD5C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 b="7986"/>
          <a:stretch/>
        </p:blipFill>
        <p:spPr>
          <a:xfrm>
            <a:off x="0" y="10414"/>
            <a:ext cx="1223607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948124-AF31-8C37-00AB-0A031B9A98FD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BCA99-9FBE-9E1B-1481-CF4AEDC1CFC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5EB7B-A94D-867B-CBFA-183B9BDBC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54117"/>
            <a:ext cx="6251801" cy="604484"/>
          </a:xfrm>
        </p:spPr>
        <p:txBody>
          <a:bodyPr/>
          <a:lstStyle>
            <a:lvl1pPr>
              <a:lnSpc>
                <a:spcPct val="100000"/>
              </a:lnSpc>
              <a:spcAft>
                <a:spcPts val="3600"/>
              </a:spcAft>
              <a:defRPr sz="3600" b="1" i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7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rategy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1DCE59-0DEE-A125-1B3B-F61359501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65" b="7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CF1914-3CA0-FB7E-0503-163C77095FE9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BCA99-9FBE-9E1B-1481-CF4AEDC1CFC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5EB7B-A94D-867B-CBFA-183B9BDBC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54117"/>
            <a:ext cx="6251801" cy="604484"/>
          </a:xfrm>
        </p:spPr>
        <p:txBody>
          <a:bodyPr/>
          <a:lstStyle>
            <a:lvl1pPr>
              <a:lnSpc>
                <a:spcPct val="100000"/>
              </a:lnSpc>
              <a:spcAft>
                <a:spcPts val="3600"/>
              </a:spcAft>
              <a:defRPr sz="3600" b="1" i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9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rategy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1DCE59-0DEE-A125-1B3B-F61359501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03" b="77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9D66AB-5C84-C804-6D2C-C0A8E8C2C3C3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BCA99-9FBE-9E1B-1481-CF4AEDC1CFC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5EB7B-A94D-867B-CBFA-183B9BDBC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54117"/>
            <a:ext cx="6251801" cy="604484"/>
          </a:xfrm>
        </p:spPr>
        <p:txBody>
          <a:bodyPr/>
          <a:lstStyle>
            <a:lvl1pPr>
              <a:lnSpc>
                <a:spcPct val="100000"/>
              </a:lnSpc>
              <a:spcAft>
                <a:spcPts val="3600"/>
              </a:spcAft>
              <a:defRPr sz="3600" b="1" i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20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rategy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E8CEC-1A83-A83C-FB92-CAF1477F9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48AEAC-D8DC-AEA5-C251-9934CC6E2353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BCA99-9FBE-9E1B-1481-CF4AEDC1CFC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5EB7B-A94D-867B-CBFA-183B9BDBC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54117"/>
            <a:ext cx="6251801" cy="604484"/>
          </a:xfrm>
        </p:spPr>
        <p:txBody>
          <a:bodyPr/>
          <a:lstStyle>
            <a:lvl1pPr>
              <a:lnSpc>
                <a:spcPct val="100000"/>
              </a:lnSpc>
              <a:spcAft>
                <a:spcPts val="3600"/>
              </a:spcAft>
              <a:defRPr sz="3600" b="1" i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59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5BB8-D774-B2F2-0625-9BFD606D4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676" y="1304926"/>
            <a:ext cx="5576887" cy="457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2245B-6045-F907-FC84-E6722A420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4926"/>
            <a:ext cx="5576888" cy="457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0904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5BB8-D774-B2F2-0625-9BFD606D4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676" y="1304925"/>
            <a:ext cx="5576887" cy="457200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 i="0">
                <a:latin typeface="Open Sans" panose="020B0606030504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DDCFD92-E162-5C0C-839B-143E56BEFA3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7439" y="1304926"/>
            <a:ext cx="5586412" cy="4572000"/>
          </a:xfrm>
        </p:spPr>
        <p:txBody>
          <a:bodyPr/>
          <a:lstStyle>
            <a:lvl1pPr marL="0" indent="0">
              <a:buNone/>
              <a:defRPr sz="3200" b="0" i="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4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5BB8-D774-B2F2-0625-9BFD606D4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676" y="1304925"/>
            <a:ext cx="5576887" cy="457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0" i="0">
                <a:latin typeface="Open Sans" panose="020B0606030504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DDCFD92-E162-5C0C-839B-143E56BEFA3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7439" y="1304925"/>
            <a:ext cx="5586412" cy="4572000"/>
          </a:xfrm>
        </p:spPr>
        <p:txBody>
          <a:bodyPr/>
          <a:lstStyle>
            <a:lvl1pPr marL="0" indent="0">
              <a:buNone/>
              <a:defRPr sz="3200" b="0" i="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89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E502-03B9-D7B6-502F-4EFCB870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365126"/>
            <a:ext cx="11306175" cy="795338"/>
          </a:xfrm>
        </p:spPr>
        <p:txBody>
          <a:bodyPr/>
          <a:lstStyle>
            <a:lvl1pPr>
              <a:defRPr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87277-49FD-EA23-9BD4-35F69343F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5" y="1329829"/>
            <a:ext cx="5576885" cy="33239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B2D7A-8F46-3D8F-A818-546E05693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" y="1801690"/>
            <a:ext cx="5581651" cy="4075235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D611D-93CA-1928-4333-36A6313AA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329829"/>
            <a:ext cx="5576886" cy="332399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1FC088-3FA4-6109-9E65-A6D1A8006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01690"/>
            <a:ext cx="5576888" cy="4075235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2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9AF053-877F-C11A-35C9-B5D6EF681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82" b="17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837253-04F7-BB2D-A840-60E43E3C2525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A6D12-605F-5FF1-FF22-11E76FB8BD6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B0F81-5629-4028-8E64-34CE3EBFBE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850021"/>
          </a:xfrm>
        </p:spPr>
        <p:txBody>
          <a:bodyPr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53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E5C64-E44D-2E73-233C-1CC18347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86461"/>
            <a:ext cx="11306175" cy="498598"/>
          </a:xfrm>
        </p:spPr>
        <p:txBody>
          <a:bodyPr/>
          <a:lstStyle>
            <a:lvl1pPr>
              <a:defRPr sz="32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9866-A8F6-90CE-F31C-E8533D0DF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304925"/>
            <a:ext cx="11306175" cy="4572000"/>
          </a:xfrm>
        </p:spPr>
        <p:txBody>
          <a:bodyPr/>
          <a:lstStyle>
            <a:lvl1pPr>
              <a:defRPr sz="1800" b="0" i="0">
                <a:latin typeface="Open Sans" panose="020B0606030504020204" pitchFamily="34" charset="0"/>
              </a:defRPr>
            </a:lvl1pPr>
            <a:lvl2pPr>
              <a:defRPr sz="1800" b="0" i="0">
                <a:latin typeface="Open Sans" panose="020B0606030504020204" pitchFamily="34" charset="0"/>
              </a:defRPr>
            </a:lvl2pPr>
            <a:lvl3pPr>
              <a:defRPr sz="1800" b="0" i="0">
                <a:latin typeface="Open Sans" panose="020B0606030504020204" pitchFamily="34" charset="0"/>
              </a:defRPr>
            </a:lvl3pPr>
            <a:lvl4pPr>
              <a:defRPr sz="1800" b="0" i="0">
                <a:latin typeface="Open Sans" panose="020B0606030504020204" pitchFamily="34" charset="0"/>
              </a:defRPr>
            </a:lvl4pPr>
            <a:lvl5pPr>
              <a:defRPr sz="1800" b="0" i="0">
                <a:latin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2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89003-4379-3D05-EE46-FB151E8B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2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26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1379411"/>
          </a:xfrm>
        </p:spPr>
        <p:txBody>
          <a:bodyPr anchor="t" anchorCtr="0">
            <a:noAutofit/>
          </a:bodyPr>
          <a:lstStyle>
            <a:lvl1pPr algn="l">
              <a:defRPr sz="4000" b="1" i="0" baseline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31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5BB8-D774-B2F2-0625-9BFD606D4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676" y="1304926"/>
            <a:ext cx="5576887" cy="457199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2245B-6045-F907-FC84-E6722A420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4926"/>
            <a:ext cx="5576888" cy="4572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300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4" y="2420938"/>
            <a:ext cx="5581650" cy="1379411"/>
          </a:xfrm>
        </p:spPr>
        <p:txBody>
          <a:bodyPr anchor="t" anchorCtr="0">
            <a:noAutofit/>
          </a:bodyPr>
          <a:lstStyle>
            <a:lvl1pPr algn="l"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61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81422D9-91D1-E71D-80F9-CD5BDC13C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632" t="56600" r="41278" b="239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3EA02D0-A6DE-7E81-08B3-78552A9F4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GB"/>
              <a:t>Slide Title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B958D0-0113-1843-565F-35A8D2149E4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Content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CDAA59-B375-BDC8-7795-39C0290825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Content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9C608F2-2B31-2EE5-CC3B-42FE54BFCF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21503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6BAAAC-E2E6-5240-A1E8-423BA9521B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1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96DE5-560D-7AB7-46AD-DBCE8F389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 b="7986"/>
          <a:stretch/>
        </p:blipFill>
        <p:spPr>
          <a:xfrm>
            <a:off x="0" y="10414"/>
            <a:ext cx="1223607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4D1AF8-A379-117B-7C6B-DF07E916E281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A6D12-605F-5FF1-FF22-11E76FB8BD6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B0F81-5629-4028-8E64-34CE3EBFBE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850021"/>
          </a:xfrm>
        </p:spPr>
        <p:txBody>
          <a:bodyPr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4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3BB529-615D-99C3-20F3-A0A54277F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3" b="7773"/>
          <a:stretch/>
        </p:blipFill>
        <p:spPr>
          <a:xfrm>
            <a:off x="0" y="1"/>
            <a:ext cx="121932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C93B7E-4592-5004-53FF-A142E08FB55C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A6D12-605F-5FF1-FF22-11E76FB8BD6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B0F81-5629-4028-8E64-34CE3EBFBE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850021"/>
          </a:xfrm>
        </p:spPr>
        <p:txBody>
          <a:bodyPr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7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3BB529-615D-99C3-20F3-A0A54277F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3" b="7773"/>
          <a:stretch/>
        </p:blipFill>
        <p:spPr>
          <a:xfrm>
            <a:off x="0" y="1"/>
            <a:ext cx="121932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A33A4C-E8E3-C327-473C-B39CBB8F5E25}"/>
              </a:ext>
            </a:extLst>
          </p:cNvPr>
          <p:cNvSpPr/>
          <p:nvPr userDrawn="1"/>
        </p:nvSpPr>
        <p:spPr>
          <a:xfrm>
            <a:off x="0" y="1304926"/>
            <a:ext cx="12192000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A6D12-605F-5FF1-FF22-11E76FB8BD6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B0F81-5629-4028-8E64-34CE3EBFBE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687FD-9206-641A-4825-EF345A667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326483"/>
            <a:ext cx="11306175" cy="850021"/>
          </a:xfrm>
        </p:spPr>
        <p:txBody>
          <a:bodyPr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AB636-658C-BDB0-8D92-B604E245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5176504"/>
            <a:ext cx="11306175" cy="39457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89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DDCFD92-E162-5C0C-839B-143E56BEFA3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7438" y="0"/>
            <a:ext cx="6024561" cy="6857999"/>
          </a:xfrm>
        </p:spPr>
        <p:txBody>
          <a:bodyPr/>
          <a:lstStyle>
            <a:lvl1pPr marL="0" indent="0">
              <a:buNone/>
              <a:defRPr sz="3200" b="0" i="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0938"/>
            <a:ext cx="5581649" cy="1389062"/>
          </a:xfrm>
        </p:spPr>
        <p:txBody>
          <a:bodyPr/>
          <a:lstStyle>
            <a:lvl1pPr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60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339D68C1-B058-4B9B-71A3-C62B108FE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09" r="20809"/>
          <a:stretch/>
        </p:blipFill>
        <p:spPr>
          <a:xfrm>
            <a:off x="6167438" y="0"/>
            <a:ext cx="6024561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B8C302-E1E6-D57B-9221-242BE0F1748D}"/>
              </a:ext>
            </a:extLst>
          </p:cNvPr>
          <p:cNvSpPr/>
          <p:nvPr userDrawn="1"/>
        </p:nvSpPr>
        <p:spPr>
          <a:xfrm>
            <a:off x="6167438" y="1304926"/>
            <a:ext cx="6024562" cy="5553074"/>
          </a:xfrm>
          <a:prstGeom prst="rect">
            <a:avLst/>
          </a:prstGeom>
          <a:gradFill>
            <a:gsLst>
              <a:gs pos="9000">
                <a:schemeClr val="accent1">
                  <a:lumMod val="4000"/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2A29C-DEAA-688C-E0F8-F5943B21C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420938"/>
            <a:ext cx="5581649" cy="1389062"/>
          </a:xfrm>
        </p:spPr>
        <p:txBody>
          <a:bodyPr/>
          <a:lstStyle>
            <a:lvl1pPr>
              <a:defRPr sz="4000" b="1" i="0">
                <a:latin typeface="Aleo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D41EE-FE66-2CFE-0FE6-929428E63D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866CE-250D-EF16-8A26-C4DAD8926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83452" y="5756359"/>
            <a:ext cx="1844588" cy="9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1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234F2-7B27-51D8-E239-D98B0991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386461"/>
            <a:ext cx="11306175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A8C2D-169C-E52C-3557-31230280A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304925"/>
            <a:ext cx="11306175" cy="457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7DD46-8F99-5C39-FB91-BB137E881876}"/>
              </a:ext>
            </a:extLst>
          </p:cNvPr>
          <p:cNvPicPr>
            <a:picLocks/>
          </p:cNvPicPr>
          <p:nvPr/>
        </p:nvPicPr>
        <p:blipFill>
          <a:blip r:embed="rId48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5" name="Picture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8AAB49FE-EF35-A517-2258-3D06DFB8E75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083452" y="5756359"/>
            <a:ext cx="1844588" cy="948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86DAC-282D-B169-6981-88686FCA616A}"/>
              </a:ext>
            </a:extLst>
          </p:cNvPr>
          <p:cNvPicPr>
            <a:picLocks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442913" y="6452625"/>
            <a:ext cx="9753372" cy="72000"/>
          </a:xfrm>
          <a:prstGeom prst="rect">
            <a:avLst/>
          </a:prstGeom>
        </p:spPr>
      </p:pic>
      <p:pic>
        <p:nvPicPr>
          <p:cNvPr id="7" name="Picture 6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E9C00091-2D2A-D72A-D9D5-76ACCE922F3F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10083452" y="5756359"/>
            <a:ext cx="1844588" cy="9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  <p:sldLayoutId id="2147484026" r:id="rId17"/>
    <p:sldLayoutId id="2147484027" r:id="rId18"/>
    <p:sldLayoutId id="2147484028" r:id="rId19"/>
    <p:sldLayoutId id="2147484029" r:id="rId20"/>
    <p:sldLayoutId id="2147484030" r:id="rId21"/>
    <p:sldLayoutId id="2147484031" r:id="rId22"/>
    <p:sldLayoutId id="2147484032" r:id="rId23"/>
    <p:sldLayoutId id="2147484033" r:id="rId24"/>
    <p:sldLayoutId id="2147484034" r:id="rId25"/>
    <p:sldLayoutId id="2147484035" r:id="rId26"/>
    <p:sldLayoutId id="2147484036" r:id="rId27"/>
    <p:sldLayoutId id="2147484037" r:id="rId28"/>
    <p:sldLayoutId id="2147484038" r:id="rId29"/>
    <p:sldLayoutId id="2147484039" r:id="rId30"/>
    <p:sldLayoutId id="2147484040" r:id="rId31"/>
    <p:sldLayoutId id="2147484041" r:id="rId32"/>
    <p:sldLayoutId id="2147484042" r:id="rId33"/>
    <p:sldLayoutId id="2147484043" r:id="rId34"/>
    <p:sldLayoutId id="2147484044" r:id="rId35"/>
    <p:sldLayoutId id="2147484045" r:id="rId36"/>
    <p:sldLayoutId id="2147484046" r:id="rId37"/>
    <p:sldLayoutId id="2147484047" r:id="rId38"/>
    <p:sldLayoutId id="2147484048" r:id="rId39"/>
    <p:sldLayoutId id="2147484049" r:id="rId40"/>
    <p:sldLayoutId id="2147484050" r:id="rId41"/>
    <p:sldLayoutId id="2147484051" r:id="rId42"/>
    <p:sldLayoutId id="2147483729" r:id="rId43"/>
    <p:sldLayoutId id="2147484007" r:id="rId44"/>
    <p:sldLayoutId id="2147484008" r:id="rId45"/>
    <p:sldLayoutId id="2147484052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baseline="0">
          <a:solidFill>
            <a:schemeClr val="accent1"/>
          </a:solidFill>
          <a:latin typeface="Aleo" pitchFamily="2" charset="77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279" userDrawn="1">
          <p15:clr>
            <a:srgbClr val="F26B43"/>
          </p15:clr>
        </p15:guide>
        <p15:guide id="12" orient="horz" pos="278" userDrawn="1">
          <p15:clr>
            <a:srgbClr val="F26B43"/>
          </p15:clr>
        </p15:guide>
        <p15:guide id="13" pos="7401" userDrawn="1">
          <p15:clr>
            <a:srgbClr val="F26B43"/>
          </p15:clr>
        </p15:guide>
        <p15:guide id="14" orient="horz" pos="3702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3795" userDrawn="1">
          <p15:clr>
            <a:srgbClr val="F26B43"/>
          </p15:clr>
        </p15:guide>
        <p15:guide id="17" pos="3885" userDrawn="1">
          <p15:clr>
            <a:srgbClr val="F26B43"/>
          </p15:clr>
        </p15:guide>
        <p15:guide id="18" orient="horz" pos="822" userDrawn="1">
          <p15:clr>
            <a:srgbClr val="F26B43"/>
          </p15:clr>
        </p15:guide>
        <p15:guide id="19" orient="horz" pos="1525" userDrawn="1">
          <p15:clr>
            <a:srgbClr val="F26B43"/>
          </p15:clr>
        </p15:guide>
        <p15:guide id="20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>
            <a:extLst>
              <a:ext uri="{FF2B5EF4-FFF2-40B4-BE49-F238E27FC236}">
                <a16:creationId xmlns:a16="http://schemas.microsoft.com/office/drawing/2014/main" id="{5FC8566E-F224-4282-A5CB-5921BFED46BA}"/>
              </a:ext>
            </a:extLst>
          </p:cNvPr>
          <p:cNvSpPr/>
          <p:nvPr/>
        </p:nvSpPr>
        <p:spPr>
          <a:xfrm>
            <a:off x="5521640" y="336905"/>
            <a:ext cx="3465001" cy="3421029"/>
          </a:xfrm>
          <a:prstGeom prst="teardrop">
            <a:avLst/>
          </a:prstGeom>
          <a:solidFill>
            <a:srgbClr val="ACC90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AC9CD304-1465-DD4B-0ED5-C9B2EE2C1025}"/>
              </a:ext>
            </a:extLst>
          </p:cNvPr>
          <p:cNvSpPr/>
          <p:nvPr/>
        </p:nvSpPr>
        <p:spPr>
          <a:xfrm rot="-5400000">
            <a:off x="2898942" y="310324"/>
            <a:ext cx="3465001" cy="3421029"/>
          </a:xfrm>
          <a:prstGeom prst="teardrop">
            <a:avLst/>
          </a:prstGeom>
          <a:solidFill>
            <a:srgbClr val="41B6D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D2F7FFE9-6411-769C-962A-9E848A74D922}"/>
              </a:ext>
            </a:extLst>
          </p:cNvPr>
          <p:cNvSpPr/>
          <p:nvPr/>
        </p:nvSpPr>
        <p:spPr>
          <a:xfrm rot="5400000">
            <a:off x="5450756" y="2667207"/>
            <a:ext cx="3465001" cy="3421029"/>
          </a:xfrm>
          <a:prstGeom prst="teardrop">
            <a:avLst/>
          </a:prstGeom>
          <a:solidFill>
            <a:srgbClr val="F7933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2F85CB52-12DD-E8CD-1946-0C7E82790736}"/>
              </a:ext>
            </a:extLst>
          </p:cNvPr>
          <p:cNvSpPr/>
          <p:nvPr/>
        </p:nvSpPr>
        <p:spPr>
          <a:xfrm rot="10800000">
            <a:off x="2925522" y="2693789"/>
            <a:ext cx="3465001" cy="3421029"/>
          </a:xfrm>
          <a:prstGeom prst="teardrop">
            <a:avLst/>
          </a:prstGeom>
          <a:solidFill>
            <a:srgbClr val="FF666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5CB507-31E7-204F-0A32-8401F3C6F7CF}"/>
              </a:ext>
            </a:extLst>
          </p:cNvPr>
          <p:cNvSpPr txBox="1">
            <a:spLocks/>
          </p:cNvSpPr>
          <p:nvPr/>
        </p:nvSpPr>
        <p:spPr>
          <a:xfrm>
            <a:off x="3237701" y="494959"/>
            <a:ext cx="1817119" cy="43132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2000" b="1" dirty="0">
                <a:solidFill>
                  <a:schemeClr val="accent1"/>
                </a:solidFill>
                <a:latin typeface="Aleo"/>
                <a:ea typeface="Open Sans"/>
                <a:cs typeface="Open Sans"/>
              </a:rPr>
              <a:t>Streamlining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F4AD6FC-520A-7CE6-32AB-7CF8B056A5EE}"/>
              </a:ext>
            </a:extLst>
          </p:cNvPr>
          <p:cNvSpPr txBox="1">
            <a:spLocks/>
          </p:cNvSpPr>
          <p:nvPr/>
        </p:nvSpPr>
        <p:spPr>
          <a:xfrm>
            <a:off x="6908931" y="497682"/>
            <a:ext cx="2075911" cy="3019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Aleo"/>
                <a:ea typeface="Open Sans"/>
                <a:cs typeface="Open Sans"/>
              </a:rPr>
              <a:t>Communication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8FFB92C-9745-4E32-D702-C2F4E8EED78B}"/>
              </a:ext>
            </a:extLst>
          </p:cNvPr>
          <p:cNvSpPr txBox="1">
            <a:spLocks/>
          </p:cNvSpPr>
          <p:nvPr/>
        </p:nvSpPr>
        <p:spPr>
          <a:xfrm>
            <a:off x="3240316" y="5783971"/>
            <a:ext cx="1817119" cy="43132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Aleo"/>
                <a:ea typeface="Open Sans"/>
                <a:cs typeface="Open Sans"/>
              </a:rPr>
              <a:t>Person-centred</a:t>
            </a:r>
            <a:endParaRPr lang="en-US" sz="2000" b="1" dirty="0">
              <a:solidFill>
                <a:schemeClr val="accent1"/>
              </a:solidFill>
              <a:latin typeface="Aleo"/>
              <a:ea typeface="Open Sans"/>
              <a:cs typeface="Open San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831DF9-8E45-8E83-E903-95497F615D7B}"/>
              </a:ext>
            </a:extLst>
          </p:cNvPr>
          <p:cNvSpPr txBox="1">
            <a:spLocks/>
          </p:cNvSpPr>
          <p:nvPr/>
        </p:nvSpPr>
        <p:spPr>
          <a:xfrm>
            <a:off x="7183281" y="5680854"/>
            <a:ext cx="1817119" cy="43132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  <a:latin typeface="Aleo"/>
                <a:ea typeface="Open Sans"/>
                <a:cs typeface="Open Sans"/>
              </a:rPr>
              <a:t>Continuity</a:t>
            </a:r>
            <a:endParaRPr lang="en-US" sz="2000" b="1" dirty="0">
              <a:solidFill>
                <a:schemeClr val="accent1"/>
              </a:solidFill>
              <a:latin typeface="Aleo"/>
              <a:ea typeface="Open Sans"/>
              <a:cs typeface="Open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DA9E2A-B2EA-0D64-3634-8C8BCB593F64}"/>
              </a:ext>
            </a:extLst>
          </p:cNvPr>
          <p:cNvSpPr txBox="1"/>
          <p:nvPr/>
        </p:nvSpPr>
        <p:spPr>
          <a:xfrm>
            <a:off x="6248659" y="2581433"/>
            <a:ext cx="2025169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1100" dirty="0">
                <a:latin typeface="Open Sans"/>
                <a:ea typeface="Open Sans"/>
                <a:cs typeface="Open Sans"/>
              </a:rPr>
              <a:t>Confidence that someone has an overview of what’s going on</a:t>
            </a:r>
          </a:p>
          <a:p>
            <a:pPr algn="ctr"/>
            <a:endParaRPr lang="en-GB" sz="1100" dirty="0">
              <a:latin typeface="Open Sans"/>
              <a:ea typeface="Open Sans"/>
              <a:cs typeface="Open Sans"/>
            </a:endParaRPr>
          </a:p>
          <a:p>
            <a:pPr algn="ctr"/>
            <a:r>
              <a:rPr lang="en-GB" sz="1100" dirty="0">
                <a:latin typeface="Open Sans"/>
                <a:ea typeface="Open Sans"/>
                <a:cs typeface="Open Sans"/>
              </a:rPr>
              <a:t>Reduce repeating story</a:t>
            </a:r>
            <a:endParaRPr lang="en-GB" dirty="0">
              <a:ea typeface="Open Sans" panose="020B0604020202020204"/>
              <a:cs typeface="Open Sans" panose="020B060402020202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9CA87B-95E9-DD12-E5C0-02D4CB519141}"/>
              </a:ext>
            </a:extLst>
          </p:cNvPr>
          <p:cNvSpPr txBox="1"/>
          <p:nvPr/>
        </p:nvSpPr>
        <p:spPr>
          <a:xfrm>
            <a:off x="6485708" y="931893"/>
            <a:ext cx="2411391" cy="20210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Improve communication within and between teams across hospital, community etc</a:t>
            </a:r>
            <a:endParaRPr lang="en-US" sz="1100">
              <a:latin typeface="Open Sans"/>
              <a:ea typeface="Open Sans"/>
              <a:cs typeface="Open Sans"/>
            </a:endParaRP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Visibility/Transparency</a:t>
            </a: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Appointments gathered in one place </a:t>
            </a: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Proactive communication so don't have to chase</a:t>
            </a:r>
            <a:endParaRPr lang="en-GB" sz="1100" dirty="0"/>
          </a:p>
          <a:p>
            <a:pPr algn="l"/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3B65A4-EF2B-5B80-4479-232457A71A49}"/>
              </a:ext>
            </a:extLst>
          </p:cNvPr>
          <p:cNvSpPr txBox="1"/>
          <p:nvPr/>
        </p:nvSpPr>
        <p:spPr>
          <a:xfrm>
            <a:off x="2845030" y="855699"/>
            <a:ext cx="2637863" cy="17184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dirty="0">
                <a:latin typeface="Open Sans"/>
                <a:ea typeface="Open Sans"/>
                <a:cs typeface="Open Sans"/>
              </a:rPr>
              <a:t> Consolidated care:</a:t>
            </a: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Appointments &amp; issues consolidated under the best person</a:t>
            </a:r>
            <a:endParaRPr lang="en-US" sz="1100">
              <a:latin typeface="Open Sans"/>
              <a:ea typeface="Open Sans"/>
              <a:cs typeface="Open Sans"/>
            </a:endParaRP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Someone to monitor test results or patients with long-term problems and text them what to do without endless calls to reception/e-consults/appointments”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74070E-5313-ADDA-D688-67CAFBA6DA44}"/>
              </a:ext>
            </a:extLst>
          </p:cNvPr>
          <p:cNvSpPr txBox="1"/>
          <p:nvPr/>
        </p:nvSpPr>
        <p:spPr>
          <a:xfrm>
            <a:off x="5344632" y="1481470"/>
            <a:ext cx="1139456" cy="894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575"/>
              </a:lnSpc>
            </a:pPr>
            <a:r>
              <a:rPr lang="en-GB" sz="1100" dirty="0">
                <a:latin typeface="Open Sans"/>
                <a:ea typeface="Open Sans"/>
                <a:cs typeface="Open Sans"/>
              </a:rPr>
              <a:t>Seamless service amongst professionals</a:t>
            </a:r>
            <a:r>
              <a:rPr lang="en-GB" sz="1000" dirty="0">
                <a:latin typeface="Open Sans"/>
                <a:ea typeface="Open Sans"/>
                <a:cs typeface="Open Sans"/>
              </a:rPr>
              <a:t> </a:t>
            </a:r>
            <a:endParaRPr lang="en-US" sz="10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A9D8F2-8CAC-E377-E2BB-2EAC9AFEC684}"/>
              </a:ext>
            </a:extLst>
          </p:cNvPr>
          <p:cNvSpPr txBox="1"/>
          <p:nvPr/>
        </p:nvSpPr>
        <p:spPr>
          <a:xfrm>
            <a:off x="2780555" y="3954929"/>
            <a:ext cx="2748369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200" dirty="0">
                <a:latin typeface="Open Sans"/>
                <a:ea typeface="Open Sans"/>
                <a:cs typeface="Open Sans"/>
              </a:rPr>
              <a:t>Consideration for the needs of the patient – e.g mobility issues, time of day of appointments </a:t>
            </a:r>
            <a:endParaRPr lang="en-US" sz="1200">
              <a:ea typeface="Open Sans" panose="020B0604020202020204"/>
              <a:cs typeface="Open Sans" panose="020B0604020202020204"/>
            </a:endParaRP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200" dirty="0">
                <a:latin typeface="Open Sans"/>
                <a:ea typeface="Open Sans"/>
                <a:cs typeface="Open Sans"/>
              </a:rPr>
              <a:t>Preventative approach before health issues get worse </a:t>
            </a: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200" dirty="0">
                <a:latin typeface="Open Sans"/>
                <a:ea typeface="Open Sans"/>
                <a:cs typeface="Open Sans"/>
              </a:rPr>
              <a:t>Genuine respect for carers </a:t>
            </a:r>
            <a:endParaRPr lang="en-GB" sz="1200">
              <a:ea typeface="Open Sans" panose="020B0604020202020204"/>
              <a:cs typeface="Open Sans" panose="020B0604020202020204"/>
            </a:endParaRP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200" dirty="0">
                <a:latin typeface="Open Sans"/>
                <a:ea typeface="Open Sans"/>
                <a:cs typeface="Open Sans"/>
              </a:rPr>
              <a:t>Lessen stress and anxiety for patients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04B0F6-DB8D-84D6-04FA-6800DEF015E7}"/>
              </a:ext>
            </a:extLst>
          </p:cNvPr>
          <p:cNvSpPr txBox="1"/>
          <p:nvPr/>
        </p:nvSpPr>
        <p:spPr>
          <a:xfrm>
            <a:off x="3649844" y="2748335"/>
            <a:ext cx="2009299" cy="9746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dirty="0">
                <a:latin typeface="Open Sans"/>
                <a:ea typeface="Open Sans"/>
                <a:cs typeface="Open Sans"/>
              </a:rPr>
              <a:t>Is a specific referral required?</a:t>
            </a:r>
          </a:p>
          <a:p>
            <a:r>
              <a:rPr lang="en-GB" sz="1100" dirty="0">
                <a:ea typeface="Open Sans"/>
                <a:cs typeface="Open Sans"/>
              </a:rPr>
              <a:t>Getting to the source of the problem</a:t>
            </a:r>
            <a:endParaRPr lang="en-US" sz="1100" dirty="0">
              <a:ea typeface="Open Sans"/>
              <a:cs typeface="Open Sans"/>
            </a:endParaRPr>
          </a:p>
          <a:p>
            <a:pPr algn="ctr"/>
            <a:endParaRPr lang="en-US" sz="1000">
              <a:ea typeface="Open Sans"/>
              <a:cs typeface="Open San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7104BF-A57C-6C91-6394-267256839004}"/>
              </a:ext>
            </a:extLst>
          </p:cNvPr>
          <p:cNvSpPr txBox="1"/>
          <p:nvPr/>
        </p:nvSpPr>
        <p:spPr>
          <a:xfrm>
            <a:off x="6551517" y="4011576"/>
            <a:ext cx="2282577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One designated point of consistent contact </a:t>
            </a:r>
            <a:endParaRPr lang="en-GB" sz="11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Inconsistent messages are confusing, stressful and time-consuming</a:t>
            </a:r>
          </a:p>
          <a:p>
            <a:pPr marL="171450" indent="-171450" algn="ctr">
              <a:spcAft>
                <a:spcPts val="400"/>
              </a:spcAft>
              <a:buFont typeface="Arial"/>
              <a:buChar char="•"/>
            </a:pPr>
            <a:r>
              <a:rPr lang="en-GB" sz="1100" dirty="0">
                <a:latin typeface="Open Sans"/>
                <a:ea typeface="Open Sans"/>
                <a:cs typeface="Open Sans"/>
              </a:rPr>
              <a:t>Reviews to avoid things slipping through the cracks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84F3D4-1ACA-4832-8C96-6E68DD3A5726}"/>
              </a:ext>
            </a:extLst>
          </p:cNvPr>
          <p:cNvSpPr txBox="1"/>
          <p:nvPr/>
        </p:nvSpPr>
        <p:spPr>
          <a:xfrm>
            <a:off x="5378751" y="3758742"/>
            <a:ext cx="1105337" cy="1633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100" dirty="0">
                <a:latin typeface="Open Sans"/>
                <a:ea typeface="Open Sans"/>
                <a:cs typeface="Open Sans"/>
              </a:rPr>
              <a:t>Recognise the stress and anxiety in LTC management, especially around </a:t>
            </a:r>
            <a:endParaRPr lang="en-US" sz="1100">
              <a:latin typeface="Open Sans"/>
              <a:ea typeface="Open Sans"/>
              <a:cs typeface="Open Sans"/>
            </a:endParaRPr>
          </a:p>
          <a:p>
            <a:pPr algn="ctr"/>
            <a:r>
              <a:rPr lang="en-GB" sz="1100" dirty="0">
                <a:latin typeface="Open Sans"/>
                <a:ea typeface="Open Sans"/>
                <a:cs typeface="Open Sans"/>
              </a:rPr>
              <a:t> lack of continuity</a:t>
            </a:r>
            <a:endParaRPr lang="en-US" sz="1000"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1575"/>
              </a:lnSpc>
            </a:pPr>
            <a:endParaRPr lang="en-GB" sz="10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BE8341-7E87-C12D-1DF8-0EE798E37E3A}"/>
              </a:ext>
            </a:extLst>
          </p:cNvPr>
          <p:cNvSpPr txBox="1"/>
          <p:nvPr/>
        </p:nvSpPr>
        <p:spPr>
          <a:xfrm>
            <a:off x="303028" y="285307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194871"/>
                </a:solidFill>
                <a:latin typeface="Aleo"/>
              </a:rPr>
              <a:t>What changes would make a difference to me?</a:t>
            </a:r>
            <a:r>
              <a:rPr lang="en-GB" sz="2000">
                <a:latin typeface="Aleo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66627"/>
      </p:ext>
    </p:extLst>
  </p:cSld>
  <p:clrMapOvr>
    <a:masterClrMapping/>
  </p:clrMapOvr>
</p:sld>
</file>

<file path=ppt/theme/theme1.xml><?xml version="1.0" encoding="utf-8"?>
<a:theme xmlns:a="http://schemas.openxmlformats.org/drawingml/2006/main" name="uclptheme2023">
  <a:themeElements>
    <a:clrScheme name="UCLP20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4871"/>
      </a:accent1>
      <a:accent2>
        <a:srgbClr val="41B6DB"/>
      </a:accent2>
      <a:accent3>
        <a:srgbClr val="ACC90D"/>
      </a:accent3>
      <a:accent4>
        <a:srgbClr val="FF6664"/>
      </a:accent4>
      <a:accent5>
        <a:srgbClr val="F79330"/>
      </a:accent5>
      <a:accent6>
        <a:srgbClr val="A268A7"/>
      </a:accent6>
      <a:hlink>
        <a:srgbClr val="A3CD38"/>
      </a:hlink>
      <a:folHlink>
        <a:srgbClr val="A3CD38"/>
      </a:folHlink>
    </a:clrScheme>
    <a:fontScheme name="uclp">
      <a:majorFont>
        <a:latin typeface="Ale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Open Sans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clptheme2023" id="{81CAEFB5-BA8E-D846-9A13-D319E9613174}" vid="{72A0E036-1548-274D-B9CC-0E39039745C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39982-070f-4d8c-b454-d1f505ab6628" xsi:nil="true"/>
    <lcf76f155ced4ddcb4097134ff3c332f xmlns="335880ed-9a5e-438a-b95a-d1ad6253085d">
      <Terms xmlns="http://schemas.microsoft.com/office/infopath/2007/PartnerControls"/>
    </lcf76f155ced4ddcb4097134ff3c332f>
    <Notes xmlns="335880ed-9a5e-438a-b95a-d1ad625308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505A649EB1524A93E26A6E9385614C" ma:contentTypeVersion="15" ma:contentTypeDescription="Create a new document." ma:contentTypeScope="" ma:versionID="bfa5121ac32d4de5da622ad6d59d85b3">
  <xsd:schema xmlns:xsd="http://www.w3.org/2001/XMLSchema" xmlns:xs="http://www.w3.org/2001/XMLSchema" xmlns:p="http://schemas.microsoft.com/office/2006/metadata/properties" xmlns:ns2="335880ed-9a5e-438a-b95a-d1ad6253085d" xmlns:ns3="f4939982-070f-4d8c-b454-d1f505ab6628" targetNamespace="http://schemas.microsoft.com/office/2006/metadata/properties" ma:root="true" ma:fieldsID="070dc587a2164de9bd1fc837fd992825" ns2:_="" ns3:_="">
    <xsd:import namespace="335880ed-9a5e-438a-b95a-d1ad6253085d"/>
    <xsd:import namespace="f4939982-070f-4d8c-b454-d1f505ab6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880ed-9a5e-438a-b95a-d1ad625308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ca0b12d-6f22-4b65-b254-9421d2853f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39982-070f-4d8c-b454-d1f505ab662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ba57ee8-04d5-4ede-a134-c625b828a954}" ma:internalName="TaxCatchAll" ma:showField="CatchAllData" ma:web="f4939982-070f-4d8c-b454-d1f505ab6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C5EEE7-11A5-40FE-8142-DF0088E54AFF}">
  <ds:schemaRefs>
    <ds:schemaRef ds:uri="http://schemas.microsoft.com/office/2006/metadata/properties"/>
    <ds:schemaRef ds:uri="http://schemas.microsoft.com/office/infopath/2007/PartnerControls"/>
    <ds:schemaRef ds:uri="f4939982-070f-4d8c-b454-d1f505ab6628"/>
    <ds:schemaRef ds:uri="335880ed-9a5e-438a-b95a-d1ad6253085d"/>
  </ds:schemaRefs>
</ds:datastoreItem>
</file>

<file path=customXml/itemProps2.xml><?xml version="1.0" encoding="utf-8"?>
<ds:datastoreItem xmlns:ds="http://schemas.openxmlformats.org/officeDocument/2006/customXml" ds:itemID="{4AED9C0C-49B1-4A1F-B846-5D47D80301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5880ed-9a5e-438a-b95a-d1ad6253085d"/>
    <ds:schemaRef ds:uri="f4939982-070f-4d8c-b454-d1f505ab6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C2AC6E-4CC2-4C09-A573-BA586F9C12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uclptheme2023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90</cp:revision>
  <dcterms:created xsi:type="dcterms:W3CDTF">2025-04-08T10:46:53Z</dcterms:created>
  <dcterms:modified xsi:type="dcterms:W3CDTF">2025-04-23T12:33:11Z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0x0101007E505A649EB1524A93E26A6E9385614C</vt:lpwstr>
  </property>
  <property fmtid="{D5CDD505-2E9C-101B-9397-08002B2CF9AE}" pid="3" name="MediaServiceImageTags">
    <vt:lpwstr/>
  </property>
</Properties>
</file>