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14BD34-334C-40B0-9F74-AC00A39CCC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94DCA17-55D0-44BF-B533-6397FA1E8D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820571-71FA-4032-86B4-25C5A05204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4C6F2-D35A-4D2D-9BD6-2A4FFF161132}" type="datetimeFigureOut">
              <a:rPr lang="en-GB" smtClean="0"/>
              <a:t>01/07/2020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B14565-4DB2-423C-9E6A-83B48C84CC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677187-E263-4992-BEC3-40E6D7F28A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C140A-8555-4187-80C9-A9BAF20D20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0016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287BA1-0ED5-4E5F-AAC9-41CBD0B22E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F71F0F-6A12-4E95-8045-88231AFA82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CEB1B7-735F-48C7-B0A0-E056AA9B49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4C6F2-D35A-4D2D-9BD6-2A4FFF161132}" type="datetimeFigureOut">
              <a:rPr lang="en-GB" smtClean="0"/>
              <a:t>01/07/2020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174762-109D-4FE0-8310-CC84D877B8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E92F0B-20B6-45FF-A74C-E353E3B0AF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C140A-8555-4187-80C9-A9BAF20D20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7262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9B06BB6-AB53-4D3E-8139-B39EB82DAE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403B89-B9E6-4EFD-912A-183FB53413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219298-7B20-4B1E-893B-2C18348F49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4C6F2-D35A-4D2D-9BD6-2A4FFF161132}" type="datetimeFigureOut">
              <a:rPr lang="en-GB" smtClean="0"/>
              <a:t>01/07/2020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80D62C-5633-44B4-A9AD-0C21AF848B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EEC09E-3E3C-4353-97B7-28439BC356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C140A-8555-4187-80C9-A9BAF20D20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9800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FB5DB7-F98E-4C8E-96FC-82A914632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868148-050C-4629-8847-579A1F0B20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79BE54-4778-4ECF-B23F-9F6FA928C7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4C6F2-D35A-4D2D-9BD6-2A4FFF161132}" type="datetimeFigureOut">
              <a:rPr lang="en-GB" smtClean="0"/>
              <a:t>01/07/2020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07C715-670B-47EE-95FC-00246E918A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1F3505-DB8A-491F-B25D-1D0FCAA4A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C140A-8555-4187-80C9-A9BAF20D20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71707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6CD6B8-5833-4328-A652-5A60FDA901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BDD713-006C-41AE-8430-53CDC43FB6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191196-7347-4FBF-B10F-91DE13EB72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4C6F2-D35A-4D2D-9BD6-2A4FFF161132}" type="datetimeFigureOut">
              <a:rPr lang="en-GB" smtClean="0"/>
              <a:t>01/07/2020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E72713-E02D-4585-A5F5-491814AB74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42E651-0A9D-4675-A9BE-849FFE9AFA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C140A-8555-4187-80C9-A9BAF20D20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3973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748973-19B0-461F-B29A-DBB28860A9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8B838F-DB9C-4316-8626-65D428F8ED7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CBA841-2680-4B73-9D95-345FCD7D4E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1087D1-D70E-4AA1-9349-51C8CF7E9C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4C6F2-D35A-4D2D-9BD6-2A4FFF161132}" type="datetimeFigureOut">
              <a:rPr lang="en-GB" smtClean="0"/>
              <a:t>01/07/2020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300FB5-6267-47D7-B327-D0775E118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99E18C-FA6F-48A7-BD18-1732D71510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C140A-8555-4187-80C9-A9BAF20D20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92398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B1076B-75B5-4A3D-8C47-B7B07803C6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64AF3B-F2F1-4A48-8BB3-FD95D3F93E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917935-F5A4-413F-88E0-A6B773D60A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DCF5611-EF51-4C81-8610-FF481C36C1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B14BE3E-FCF5-4925-92F9-ADCFA11E0D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8730C04-B049-4442-A410-B9EF5E6175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4C6F2-D35A-4D2D-9BD6-2A4FFF161132}" type="datetimeFigureOut">
              <a:rPr lang="en-GB" smtClean="0"/>
              <a:t>01/07/2020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25BB84F-90C3-453D-86E1-95B5390CBA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D1CF52-8DC7-4E74-A9D5-EDC44704EF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C140A-8555-4187-80C9-A9BAF20D20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98104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AA7ED2-2F8E-41EF-B127-FAC7E4FBD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1335808-C286-4ECB-8553-6335743B5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4C6F2-D35A-4D2D-9BD6-2A4FFF161132}" type="datetimeFigureOut">
              <a:rPr lang="en-GB" smtClean="0"/>
              <a:t>01/07/2020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FA8058-5099-4262-9311-22AAFD05B6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4E72C3-64BD-452A-984D-ABFF7A0B9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C140A-8555-4187-80C9-A9BAF20D20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416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F1125A0-D7D0-449A-85B9-FB82D64708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4C6F2-D35A-4D2D-9BD6-2A4FFF161132}" type="datetimeFigureOut">
              <a:rPr lang="en-GB" smtClean="0"/>
              <a:t>01/07/2020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BF67993-D107-4393-BCD5-44E8ADED3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6701E8-B127-4AD3-B6D2-849AEECD95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C140A-8555-4187-80C9-A9BAF20D20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1476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AEFAD-1098-4CBA-9F9F-B7E4E36829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D2636A-D2E4-473F-8B20-5D9A484C92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11C154-197F-4373-9F3C-9CE12C4AB1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64EEB7-1DB0-487F-9DA8-55D42C588F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4C6F2-D35A-4D2D-9BD6-2A4FFF161132}" type="datetimeFigureOut">
              <a:rPr lang="en-GB" smtClean="0"/>
              <a:t>01/07/2020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01F87E-EDDA-4C71-8B3F-ADDBE610CA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64AEE8-E920-4C53-9E1E-2A908B6772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C140A-8555-4187-80C9-A9BAF20D20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4190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2E863-0B4C-4094-BF2B-5D448A3FCD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646F9D9-875D-46B3-AD56-7673837D290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CF9ED4-21CA-432D-B413-BE04BFC001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838AB7-C754-447C-9AED-5B1C817350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4C6F2-D35A-4D2D-9BD6-2A4FFF161132}" type="datetimeFigureOut">
              <a:rPr lang="en-GB" smtClean="0"/>
              <a:t>01/07/2020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005FFB-76AA-464D-BE73-C8D8C2B939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7662D3-46FB-44C7-B6F2-1E77154ED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C140A-8555-4187-80C9-A9BAF20D20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037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B2ECD86-F5A2-4A30-AE20-D88FECD798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A187B8-CFB3-4277-98B2-93C00BA8DF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3E8B69-D68F-4BA3-9101-6B2204C94C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14C6F2-D35A-4D2D-9BD6-2A4FFF161132}" type="datetimeFigureOut">
              <a:rPr lang="en-GB" smtClean="0"/>
              <a:t>01/07/2020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C1CE6C-605F-488F-8700-292DF7D9F4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A63697-E7C5-48DB-9B5F-31C1F477CB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BC140A-8555-4187-80C9-A9BAF20D20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041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bit.ly/staffFAQ" TargetMode="External"/><Relationship Id="rId5" Type="http://schemas.openxmlformats.org/officeDocument/2006/relationships/hyperlink" Target="https://northcentrallondonccg.nhs.uk/wp-content/uploads/2020/06/FAQs-Online.pdf" TargetMode="External"/><Relationship Id="rId4" Type="http://schemas.openxmlformats.org/officeDocument/2006/relationships/hyperlink" Target="mailto:shani.gray@nhs.ne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F8B4AB-EE66-4BEC-A372-E6B36B4A38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3468" y="365125"/>
            <a:ext cx="9440332" cy="1325563"/>
          </a:xfrm>
        </p:spPr>
        <p:txBody>
          <a:bodyPr>
            <a:normAutofit fontScale="90000"/>
          </a:bodyPr>
          <a:lstStyle/>
          <a:p>
            <a:r>
              <a:rPr lang="en-GB" sz="5400" dirty="0"/>
              <a:t>How you can use the relatives </a:t>
            </a:r>
            <a:r>
              <a:rPr lang="en-GB" sz="5400"/>
              <a:t>FAQs leaflet</a:t>
            </a:r>
            <a:endParaRPr lang="en-GB" sz="5400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5DD103AA-7536-490B-973F-73CA63A7ED0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032938" y="-6032938"/>
            <a:ext cx="126124" cy="12192000"/>
          </a:xfrm>
          <a:prstGeom prst="rect">
            <a:avLst/>
          </a:prstGeom>
          <a:solidFill>
            <a:srgbClr val="4472C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6" name="Graphic 15" descr="Open envelope">
            <a:extLst>
              <a:ext uri="{FF2B5EF4-FFF2-40B4-BE49-F238E27FC236}">
                <a16:creationId xmlns:a16="http://schemas.microsoft.com/office/drawing/2014/main" id="{6D8F04F3-81D9-48FD-ACF8-D9C674525105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8200" y="570706"/>
            <a:ext cx="914400" cy="91440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BE91CB-D05E-4F1F-9264-DBF93DA04B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en-GB" sz="2200" dirty="0"/>
              <a:t>Email out to relatives</a:t>
            </a:r>
          </a:p>
          <a:p>
            <a:r>
              <a:rPr lang="en-GB" sz="2200" dirty="0"/>
              <a:t>Put on your care home website</a:t>
            </a:r>
          </a:p>
          <a:p>
            <a:r>
              <a:rPr lang="en-GB" sz="2200" dirty="0"/>
              <a:t>Post relatives a copy (email </a:t>
            </a:r>
            <a:r>
              <a:rPr lang="en-GB" sz="2200" dirty="0">
                <a:hlinkClick r:id="rId4"/>
              </a:rPr>
              <a:t>shani.gray@nhs.net</a:t>
            </a:r>
            <a:r>
              <a:rPr lang="en-GB" sz="2200" dirty="0"/>
              <a:t> to request print copies)</a:t>
            </a:r>
          </a:p>
          <a:p>
            <a:r>
              <a:rPr lang="en-GB" sz="2200" dirty="0"/>
              <a:t>Use yourself when having conversations with families</a:t>
            </a:r>
          </a:p>
          <a:p>
            <a:endParaRPr lang="en-GB" sz="2200" dirty="0"/>
          </a:p>
          <a:p>
            <a:pPr marL="0" indent="0">
              <a:buNone/>
            </a:pPr>
            <a:r>
              <a:rPr lang="en-GB" sz="2200" dirty="0"/>
              <a:t>Access leaflet</a:t>
            </a:r>
          </a:p>
          <a:p>
            <a:pPr marL="0" indent="0">
              <a:buNone/>
            </a:pPr>
            <a:r>
              <a:rPr lang="en-GB" sz="2200" dirty="0">
                <a:hlinkClick r:id="rId5"/>
              </a:rPr>
              <a:t>https://northcentrallondonccg.nhs.uk/wp-content/uploads/2020/06/FAQs-Online.pdf</a:t>
            </a:r>
            <a:endParaRPr lang="en-GB" sz="2200" dirty="0"/>
          </a:p>
          <a:p>
            <a:pPr marL="0" indent="0">
              <a:buNone/>
            </a:pPr>
            <a:endParaRPr lang="en-GB" sz="2200" dirty="0"/>
          </a:p>
          <a:p>
            <a:pPr marL="0" indent="0">
              <a:buNone/>
            </a:pPr>
            <a:r>
              <a:rPr lang="en-GB" sz="2200" dirty="0" smtClean="0"/>
              <a:t>Please c</a:t>
            </a:r>
            <a:r>
              <a:rPr lang="en-GB" sz="2200" dirty="0" smtClean="0"/>
              <a:t>omplete 2min survey to feedback on whether this is helpfu</a:t>
            </a:r>
            <a:r>
              <a:rPr lang="en-GB" sz="2200" dirty="0" smtClean="0"/>
              <a:t>l </a:t>
            </a:r>
            <a:r>
              <a:rPr lang="en-GB" sz="2200" dirty="0" smtClean="0">
                <a:sym typeface="Wingdings" panose="05000000000000000000" pitchFamily="2" charset="2"/>
              </a:rPr>
              <a:t></a:t>
            </a:r>
            <a:endParaRPr lang="en-GB" sz="2200" dirty="0"/>
          </a:p>
          <a:p>
            <a:pPr marL="0" indent="0">
              <a:buNone/>
            </a:pPr>
            <a:r>
              <a:rPr lang="en-GB" sz="2200" dirty="0">
                <a:hlinkClick r:id="rId6"/>
              </a:rPr>
              <a:t>https://bit.ly/staffFAQ</a:t>
            </a:r>
            <a:endParaRPr lang="en-GB" sz="2200" dirty="0"/>
          </a:p>
        </p:txBody>
      </p:sp>
    </p:spTree>
    <p:extLst>
      <p:ext uri="{BB962C8B-B14F-4D97-AF65-F5344CB8AC3E}">
        <p14:creationId xmlns:p14="http://schemas.microsoft.com/office/powerpoint/2010/main" val="40117169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57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Office Theme</vt:lpstr>
      <vt:lpstr>How you can use the relatives FAQs leaflet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you can use this</dc:title>
  <dc:creator>Shani Gray</dc:creator>
  <cp:lastModifiedBy>Gray, Shani</cp:lastModifiedBy>
  <cp:revision>5</cp:revision>
  <dcterms:created xsi:type="dcterms:W3CDTF">2020-07-01T13:22:10Z</dcterms:created>
  <dcterms:modified xsi:type="dcterms:W3CDTF">2020-07-01T14:26:47Z</dcterms:modified>
</cp:coreProperties>
</file>