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4"/>
  </p:sldMasterIdLst>
  <p:notesMasterIdLst>
    <p:notesMasterId r:id="rId23"/>
  </p:notesMasterIdLst>
  <p:handoutMasterIdLst>
    <p:handoutMasterId r:id="rId24"/>
  </p:handoutMasterIdLst>
  <p:sldIdLst>
    <p:sldId id="1923" r:id="rId5"/>
    <p:sldId id="2145707281" r:id="rId6"/>
    <p:sldId id="1946" r:id="rId7"/>
    <p:sldId id="266" r:id="rId8"/>
    <p:sldId id="2145707297" r:id="rId9"/>
    <p:sldId id="2145707300" r:id="rId10"/>
    <p:sldId id="1987" r:id="rId11"/>
    <p:sldId id="2145707302" r:id="rId12"/>
    <p:sldId id="2145707298" r:id="rId13"/>
    <p:sldId id="2145707299" r:id="rId14"/>
    <p:sldId id="2145707312" r:id="rId15"/>
    <p:sldId id="2145707305" r:id="rId16"/>
    <p:sldId id="2145707306" r:id="rId17"/>
    <p:sldId id="2145707307" r:id="rId18"/>
    <p:sldId id="2145707308" r:id="rId19"/>
    <p:sldId id="2145707310" r:id="rId20"/>
    <p:sldId id="2145707309" r:id="rId21"/>
    <p:sldId id="214570731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98052D-1840-26B1-49FF-D73134B71194}" name="Katherine Angus" initials="KA" userId="S::katherine.angus_uclpartners.com#ext#@nhsengland.onmicrosoft.com::021a2b4c-2041-4c19-9d30-1e900ed8da2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extLst>
      <p:ext uri="{19B8F6BF-5375-455C-9EA6-DF929625EA0E}">
        <p15:presenceInfo xmlns:p15="http://schemas.microsoft.com/office/powerpoint/2012/main" userId="1186059c3be801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1E4"/>
    <a:srgbClr val="425563"/>
    <a:srgbClr val="F6F8F8"/>
    <a:srgbClr val="80D2CC"/>
    <a:srgbClr val="99DBD6"/>
    <a:srgbClr val="99DDEB"/>
    <a:srgbClr val="80D4E7"/>
    <a:srgbClr val="005EB8"/>
    <a:srgbClr val="E8EDEE"/>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84044B-EBEA-4803-F759-365D51519A00}" v="1" dt="2025-02-20T15:50:55.525"/>
    <p1510:client id="{E1C88FDA-5BD8-4568-8EA6-CA6FC82E34FE}" v="3" dt="2025-02-20T18:08:37.357"/>
    <p1510:client id="{F1B48FA9-7D67-E478-21A6-104144525ED9}" v="1" dt="2025-02-20T18:07:40.5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Angus" userId="S::katherine.angus@uclpartners.com::9bf4d850-7705-429b-ba84-5e6a15497aa4" providerId="AD" clId="Web-{D30EAA22-7AB4-B137-B147-AE806ECF6DEE}"/>
    <pc:docChg chg="modSld">
      <pc:chgData name="Katherine Angus" userId="S::katherine.angus@uclpartners.com::9bf4d850-7705-429b-ba84-5e6a15497aa4" providerId="AD" clId="Web-{D30EAA22-7AB4-B137-B147-AE806ECF6DEE}" dt="2025-02-14T09:55:17.347" v="175"/>
      <pc:docMkLst>
        <pc:docMk/>
      </pc:docMkLst>
      <pc:sldChg chg="addSp delSp modSp">
        <pc:chgData name="Katherine Angus" userId="S::katherine.angus@uclpartners.com::9bf4d850-7705-429b-ba84-5e6a15497aa4" providerId="AD" clId="Web-{D30EAA22-7AB4-B137-B147-AE806ECF6DEE}" dt="2025-02-14T09:54:13.080" v="165" actId="1076"/>
        <pc:sldMkLst>
          <pc:docMk/>
          <pc:sldMk cId="3562173511" sldId="2145707305"/>
        </pc:sldMkLst>
        <pc:spChg chg="add">
          <ac:chgData name="Katherine Angus" userId="S::katherine.angus@uclpartners.com::9bf4d850-7705-429b-ba84-5e6a15497aa4" providerId="AD" clId="Web-{D30EAA22-7AB4-B137-B147-AE806ECF6DEE}" dt="2025-02-14T09:47:35.039" v="8"/>
          <ac:spMkLst>
            <pc:docMk/>
            <pc:sldMk cId="3562173511" sldId="2145707305"/>
            <ac:spMk id="3" creationId="{61ECA8DB-D7EF-F80D-6580-6E915E0238A8}"/>
          </ac:spMkLst>
        </pc:spChg>
        <pc:spChg chg="del mod">
          <ac:chgData name="Katherine Angus" userId="S::katherine.angus@uclpartners.com::9bf4d850-7705-429b-ba84-5e6a15497aa4" providerId="AD" clId="Web-{D30EAA22-7AB4-B137-B147-AE806ECF6DEE}" dt="2025-02-14T09:47:39.617" v="10"/>
          <ac:spMkLst>
            <pc:docMk/>
            <pc:sldMk cId="3562173511" sldId="2145707305"/>
            <ac:spMk id="4" creationId="{2BF67236-C66E-6B84-F3B4-6B1FBE8A1CE5}"/>
          </ac:spMkLst>
        </pc:spChg>
        <pc:spChg chg="add del mod">
          <ac:chgData name="Katherine Angus" userId="S::katherine.angus@uclpartners.com::9bf4d850-7705-429b-ba84-5e6a15497aa4" providerId="AD" clId="Web-{D30EAA22-7AB4-B137-B147-AE806ECF6DEE}" dt="2025-02-14T09:47:44.320" v="12"/>
          <ac:spMkLst>
            <pc:docMk/>
            <pc:sldMk cId="3562173511" sldId="2145707305"/>
            <ac:spMk id="7" creationId="{0CD66A17-B8BC-589A-F406-E08430C35BEA}"/>
          </ac:spMkLst>
        </pc:spChg>
        <pc:spChg chg="mod">
          <ac:chgData name="Katherine Angus" userId="S::katherine.angus@uclpartners.com::9bf4d850-7705-429b-ba84-5e6a15497aa4" providerId="AD" clId="Web-{D30EAA22-7AB4-B137-B147-AE806ECF6DEE}" dt="2025-02-14T09:54:13.080" v="165" actId="1076"/>
          <ac:spMkLst>
            <pc:docMk/>
            <pc:sldMk cId="3562173511" sldId="2145707305"/>
            <ac:spMk id="8" creationId="{79BD5CBB-F4E9-4BAC-4DF7-1CC569851908}"/>
          </ac:spMkLst>
        </pc:spChg>
      </pc:sldChg>
      <pc:sldChg chg="addSp delSp modSp">
        <pc:chgData name="Katherine Angus" userId="S::katherine.angus@uclpartners.com::9bf4d850-7705-429b-ba84-5e6a15497aa4" providerId="AD" clId="Web-{D30EAA22-7AB4-B137-B147-AE806ECF6DEE}" dt="2025-02-14T09:55:06.503" v="174" actId="1076"/>
        <pc:sldMkLst>
          <pc:docMk/>
          <pc:sldMk cId="1521749844" sldId="2145707306"/>
        </pc:sldMkLst>
        <pc:spChg chg="add del mod">
          <ac:chgData name="Katherine Angus" userId="S::katherine.angus@uclpartners.com::9bf4d850-7705-429b-ba84-5e6a15497aa4" providerId="AD" clId="Web-{D30EAA22-7AB4-B137-B147-AE806ECF6DEE}" dt="2025-02-14T09:47:30.445" v="7"/>
          <ac:spMkLst>
            <pc:docMk/>
            <pc:sldMk cId="1521749844" sldId="2145707306"/>
            <ac:spMk id="3" creationId="{1D6D9EB4-D68F-6A94-8A80-1C0332BC287B}"/>
          </ac:spMkLst>
        </pc:spChg>
        <pc:spChg chg="mod">
          <ac:chgData name="Katherine Angus" userId="S::katherine.angus@uclpartners.com::9bf4d850-7705-429b-ba84-5e6a15497aa4" providerId="AD" clId="Web-{D30EAA22-7AB4-B137-B147-AE806ECF6DEE}" dt="2025-02-14T09:48:27.399" v="15" actId="1076"/>
          <ac:spMkLst>
            <pc:docMk/>
            <pc:sldMk cId="1521749844" sldId="2145707306"/>
            <ac:spMk id="4" creationId="{CC17CBCF-3924-F9FF-D46E-C7DF9938471F}"/>
          </ac:spMkLst>
        </pc:spChg>
        <pc:spChg chg="mod">
          <ac:chgData name="Katherine Angus" userId="S::katherine.angus@uclpartners.com::9bf4d850-7705-429b-ba84-5e6a15497aa4" providerId="AD" clId="Web-{D30EAA22-7AB4-B137-B147-AE806ECF6DEE}" dt="2025-02-14T09:55:06.503" v="174" actId="1076"/>
          <ac:spMkLst>
            <pc:docMk/>
            <pc:sldMk cId="1521749844" sldId="2145707306"/>
            <ac:spMk id="8" creationId="{15D5247C-9358-EC4A-B649-CA18340A919B}"/>
          </ac:spMkLst>
        </pc:spChg>
        <pc:picChg chg="add del">
          <ac:chgData name="Katherine Angus" userId="S::katherine.angus@uclpartners.com::9bf4d850-7705-429b-ba84-5e6a15497aa4" providerId="AD" clId="Web-{D30EAA22-7AB4-B137-B147-AE806ECF6DEE}" dt="2025-02-14T09:50:05.308" v="62"/>
          <ac:picMkLst>
            <pc:docMk/>
            <pc:sldMk cId="1521749844" sldId="2145707306"/>
            <ac:picMk id="6" creationId="{F2C2867B-D4B0-0E3A-7BB2-B946F5977806}"/>
          </ac:picMkLst>
        </pc:picChg>
        <pc:picChg chg="mod">
          <ac:chgData name="Katherine Angus" userId="S::katherine.angus@uclpartners.com::9bf4d850-7705-429b-ba84-5e6a15497aa4" providerId="AD" clId="Web-{D30EAA22-7AB4-B137-B147-AE806ECF6DEE}" dt="2025-02-14T09:50:02.605" v="61" actId="1076"/>
          <ac:picMkLst>
            <pc:docMk/>
            <pc:sldMk cId="1521749844" sldId="2145707306"/>
            <ac:picMk id="7" creationId="{55B8A737-1396-BBFF-5278-43686625E6B1}"/>
          </ac:picMkLst>
        </pc:picChg>
      </pc:sldChg>
      <pc:sldChg chg="addSp delSp modSp">
        <pc:chgData name="Katherine Angus" userId="S::katherine.angus@uclpartners.com::9bf4d850-7705-429b-ba84-5e6a15497aa4" providerId="AD" clId="Web-{D30EAA22-7AB4-B137-B147-AE806ECF6DEE}" dt="2025-02-14T09:54:25.393" v="168" actId="14100"/>
        <pc:sldMkLst>
          <pc:docMk/>
          <pc:sldMk cId="3234155692" sldId="2145707307"/>
        </pc:sldMkLst>
        <pc:spChg chg="add del">
          <ac:chgData name="Katherine Angus" userId="S::katherine.angus@uclpartners.com::9bf4d850-7705-429b-ba84-5e6a15497aa4" providerId="AD" clId="Web-{D30EAA22-7AB4-B137-B147-AE806ECF6DEE}" dt="2025-02-14T09:48:50.415" v="18"/>
          <ac:spMkLst>
            <pc:docMk/>
            <pc:sldMk cId="3234155692" sldId="2145707307"/>
            <ac:spMk id="2" creationId="{2BF67236-C66E-6B84-F3B4-6B1FBE8A1CE5}"/>
          </ac:spMkLst>
        </pc:spChg>
        <pc:spChg chg="del mod">
          <ac:chgData name="Katherine Angus" userId="S::katherine.angus@uclpartners.com::9bf4d850-7705-429b-ba84-5e6a15497aa4" providerId="AD" clId="Web-{D30EAA22-7AB4-B137-B147-AE806ECF6DEE}" dt="2025-02-14T09:49:14.572" v="40"/>
          <ac:spMkLst>
            <pc:docMk/>
            <pc:sldMk cId="3234155692" sldId="2145707307"/>
            <ac:spMk id="4" creationId="{E9E42217-67AE-12F8-F7DA-BAE6AB21AF50}"/>
          </ac:spMkLst>
        </pc:spChg>
        <pc:spChg chg="add mod">
          <ac:chgData name="Katherine Angus" userId="S::katherine.angus@uclpartners.com::9bf4d850-7705-429b-ba84-5e6a15497aa4" providerId="AD" clId="Web-{D30EAA22-7AB4-B137-B147-AE806ECF6DEE}" dt="2025-02-14T09:49:24.588" v="42" actId="20577"/>
          <ac:spMkLst>
            <pc:docMk/>
            <pc:sldMk cId="3234155692" sldId="2145707307"/>
            <ac:spMk id="6" creationId="{991CE643-423A-A26B-BA9D-EEABAA5684C2}"/>
          </ac:spMkLst>
        </pc:spChg>
        <pc:spChg chg="mod">
          <ac:chgData name="Katherine Angus" userId="S::katherine.angus@uclpartners.com::9bf4d850-7705-429b-ba84-5e6a15497aa4" providerId="AD" clId="Web-{D30EAA22-7AB4-B137-B147-AE806ECF6DEE}" dt="2025-02-14T09:54:25.393" v="168" actId="14100"/>
          <ac:spMkLst>
            <pc:docMk/>
            <pc:sldMk cId="3234155692" sldId="2145707307"/>
            <ac:spMk id="8" creationId="{A985B181-0D3C-2D73-7A85-0873FC1777D8}"/>
          </ac:spMkLst>
        </pc:spChg>
        <pc:spChg chg="add del mod">
          <ac:chgData name="Katherine Angus" userId="S::katherine.angus@uclpartners.com::9bf4d850-7705-429b-ba84-5e6a15497aa4" providerId="AD" clId="Web-{D30EAA22-7AB4-B137-B147-AE806ECF6DEE}" dt="2025-02-14T09:49:22.197" v="41"/>
          <ac:spMkLst>
            <pc:docMk/>
            <pc:sldMk cId="3234155692" sldId="2145707307"/>
            <ac:spMk id="9" creationId="{BFC6F35E-2BC7-CBAB-A327-485B82D48EC4}"/>
          </ac:spMkLst>
        </pc:spChg>
        <pc:picChg chg="mod">
          <ac:chgData name="Katherine Angus" userId="S::katherine.angus@uclpartners.com::9bf4d850-7705-429b-ba84-5e6a15497aa4" providerId="AD" clId="Web-{D30EAA22-7AB4-B137-B147-AE806ECF6DEE}" dt="2025-02-14T09:50:14.511" v="64" actId="14100"/>
          <ac:picMkLst>
            <pc:docMk/>
            <pc:sldMk cId="3234155692" sldId="2145707307"/>
            <ac:picMk id="3" creationId="{CAAEA7AB-8EA1-8BAD-206D-34015E5D061A}"/>
          </ac:picMkLst>
        </pc:picChg>
        <pc:picChg chg="add del">
          <ac:chgData name="Katherine Angus" userId="S::katherine.angus@uclpartners.com::9bf4d850-7705-429b-ba84-5e6a15497aa4" providerId="AD" clId="Web-{D30EAA22-7AB4-B137-B147-AE806ECF6DEE}" dt="2025-02-14T09:50:15.980" v="65"/>
          <ac:picMkLst>
            <pc:docMk/>
            <pc:sldMk cId="3234155692" sldId="2145707307"/>
            <ac:picMk id="11" creationId="{0A53B847-0634-B2F0-F455-955CC71C6891}"/>
          </ac:picMkLst>
        </pc:picChg>
      </pc:sldChg>
      <pc:sldChg chg="addSp delSp modSp">
        <pc:chgData name="Katherine Angus" userId="S::katherine.angus@uclpartners.com::9bf4d850-7705-429b-ba84-5e6a15497aa4" providerId="AD" clId="Web-{D30EAA22-7AB4-B137-B147-AE806ECF6DEE}" dt="2025-02-14T09:54:59.815" v="173" actId="1076"/>
        <pc:sldMkLst>
          <pc:docMk/>
          <pc:sldMk cId="1541353128" sldId="2145707308"/>
        </pc:sldMkLst>
        <pc:spChg chg="del">
          <ac:chgData name="Katherine Angus" userId="S::katherine.angus@uclpartners.com::9bf4d850-7705-429b-ba84-5e6a15497aa4" providerId="AD" clId="Web-{D30EAA22-7AB4-B137-B147-AE806ECF6DEE}" dt="2025-02-14T09:49:30.901" v="43"/>
          <ac:spMkLst>
            <pc:docMk/>
            <pc:sldMk cId="1541353128" sldId="2145707308"/>
            <ac:spMk id="4" creationId="{7D9DBA74-995A-7CB2-E704-C0474037A1C2}"/>
          </ac:spMkLst>
        </pc:spChg>
        <pc:spChg chg="add del mod">
          <ac:chgData name="Katherine Angus" userId="S::katherine.angus@uclpartners.com::9bf4d850-7705-429b-ba84-5e6a15497aa4" providerId="AD" clId="Web-{D30EAA22-7AB4-B137-B147-AE806ECF6DEE}" dt="2025-02-14T09:49:34.104" v="45"/>
          <ac:spMkLst>
            <pc:docMk/>
            <pc:sldMk cId="1541353128" sldId="2145707308"/>
            <ac:spMk id="5" creationId="{E76B2368-17E9-0B12-C011-26BB759307D3}"/>
          </ac:spMkLst>
        </pc:spChg>
        <pc:spChg chg="add mod">
          <ac:chgData name="Katherine Angus" userId="S::katherine.angus@uclpartners.com::9bf4d850-7705-429b-ba84-5e6a15497aa4" providerId="AD" clId="Web-{D30EAA22-7AB4-B137-B147-AE806ECF6DEE}" dt="2025-02-14T09:49:44.089" v="59" actId="20577"/>
          <ac:spMkLst>
            <pc:docMk/>
            <pc:sldMk cId="1541353128" sldId="2145707308"/>
            <ac:spMk id="7" creationId="{04FF0F40-AF00-2B3B-8F54-EE142DC4E6AA}"/>
          </ac:spMkLst>
        </pc:spChg>
        <pc:spChg chg="mod">
          <ac:chgData name="Katherine Angus" userId="S::katherine.angus@uclpartners.com::9bf4d850-7705-429b-ba84-5e6a15497aa4" providerId="AD" clId="Web-{D30EAA22-7AB4-B137-B147-AE806ECF6DEE}" dt="2025-02-14T09:54:59.815" v="173" actId="1076"/>
          <ac:spMkLst>
            <pc:docMk/>
            <pc:sldMk cId="1541353128" sldId="2145707308"/>
            <ac:spMk id="8" creationId="{62AC584E-BBCB-17F9-E56D-A0452A57D6E1}"/>
          </ac:spMkLst>
        </pc:spChg>
        <pc:picChg chg="mod">
          <ac:chgData name="Katherine Angus" userId="S::katherine.angus@uclpartners.com::9bf4d850-7705-429b-ba84-5e6a15497aa4" providerId="AD" clId="Web-{D30EAA22-7AB4-B137-B147-AE806ECF6DEE}" dt="2025-02-14T09:50:22.371" v="67" actId="14100"/>
          <ac:picMkLst>
            <pc:docMk/>
            <pc:sldMk cId="1541353128" sldId="2145707308"/>
            <ac:picMk id="3" creationId="{F959D660-3BF9-3B6A-6AF7-4B2840AE61B6}"/>
          </ac:picMkLst>
        </pc:picChg>
        <pc:picChg chg="add del">
          <ac:chgData name="Katherine Angus" userId="S::katherine.angus@uclpartners.com::9bf4d850-7705-429b-ba84-5e6a15497aa4" providerId="AD" clId="Web-{D30EAA22-7AB4-B137-B147-AE806ECF6DEE}" dt="2025-02-14T09:50:23.683" v="68"/>
          <ac:picMkLst>
            <pc:docMk/>
            <pc:sldMk cId="1541353128" sldId="2145707308"/>
            <ac:picMk id="10" creationId="{D9EE9869-5483-35AB-BA2C-6AB73B484151}"/>
          </ac:picMkLst>
        </pc:picChg>
      </pc:sldChg>
      <pc:sldChg chg="addSp delSp modSp">
        <pc:chgData name="Katherine Angus" userId="S::katherine.angus@uclpartners.com::9bf4d850-7705-429b-ba84-5e6a15497aa4" providerId="AD" clId="Web-{D30EAA22-7AB4-B137-B147-AE806ECF6DEE}" dt="2025-02-14T09:54:41.424" v="171" actId="1076"/>
        <pc:sldMkLst>
          <pc:docMk/>
          <pc:sldMk cId="118111248" sldId="2145707309"/>
        </pc:sldMkLst>
        <pc:spChg chg="del">
          <ac:chgData name="Katherine Angus" userId="S::katherine.angus@uclpartners.com::9bf4d850-7705-429b-ba84-5e6a15497aa4" providerId="AD" clId="Web-{D30EAA22-7AB4-B137-B147-AE806ECF6DEE}" dt="2025-02-14T09:52:41.546" v="129"/>
          <ac:spMkLst>
            <pc:docMk/>
            <pc:sldMk cId="118111248" sldId="2145707309"/>
            <ac:spMk id="4" creationId="{F26C822B-E2F3-6D53-F014-5D4E4B8D5BD7}"/>
          </ac:spMkLst>
        </pc:spChg>
        <pc:spChg chg="add del mod">
          <ac:chgData name="Katherine Angus" userId="S::katherine.angus@uclpartners.com::9bf4d850-7705-429b-ba84-5e6a15497aa4" providerId="AD" clId="Web-{D30EAA22-7AB4-B137-B147-AE806ECF6DEE}" dt="2025-02-14T09:53:16.235" v="153"/>
          <ac:spMkLst>
            <pc:docMk/>
            <pc:sldMk cId="118111248" sldId="2145707309"/>
            <ac:spMk id="7" creationId="{9E844500-E23B-F6CB-53BD-DCBA83585E32}"/>
          </ac:spMkLst>
        </pc:spChg>
        <pc:spChg chg="mod">
          <ac:chgData name="Katherine Angus" userId="S::katherine.angus@uclpartners.com::9bf4d850-7705-429b-ba84-5e6a15497aa4" providerId="AD" clId="Web-{D30EAA22-7AB4-B137-B147-AE806ECF6DEE}" dt="2025-02-14T09:54:41.424" v="171" actId="1076"/>
          <ac:spMkLst>
            <pc:docMk/>
            <pc:sldMk cId="118111248" sldId="2145707309"/>
            <ac:spMk id="8" creationId="{0645AEAA-00AF-351A-ABF9-EACBD69B5409}"/>
          </ac:spMkLst>
        </pc:spChg>
        <pc:spChg chg="add mod ord">
          <ac:chgData name="Katherine Angus" userId="S::katherine.angus@uclpartners.com::9bf4d850-7705-429b-ba84-5e6a15497aa4" providerId="AD" clId="Web-{D30EAA22-7AB4-B137-B147-AE806ECF6DEE}" dt="2025-02-14T09:53:06.516" v="152" actId="1076"/>
          <ac:spMkLst>
            <pc:docMk/>
            <pc:sldMk cId="118111248" sldId="2145707309"/>
            <ac:spMk id="10" creationId="{8D21E086-B90F-807D-5023-15D6A49ED9C0}"/>
          </ac:spMkLst>
        </pc:spChg>
        <pc:picChg chg="mod">
          <ac:chgData name="Katherine Angus" userId="S::katherine.angus@uclpartners.com::9bf4d850-7705-429b-ba84-5e6a15497aa4" providerId="AD" clId="Web-{D30EAA22-7AB4-B137-B147-AE806ECF6DEE}" dt="2025-02-14T09:50:41.512" v="74" actId="14100"/>
          <ac:picMkLst>
            <pc:docMk/>
            <pc:sldMk cId="118111248" sldId="2145707309"/>
            <ac:picMk id="3" creationId="{1B5EC04F-4344-7D3C-D7AF-58AC10A16503}"/>
          </ac:picMkLst>
        </pc:picChg>
        <pc:picChg chg="add del">
          <ac:chgData name="Katherine Angus" userId="S::katherine.angus@uclpartners.com::9bf4d850-7705-429b-ba84-5e6a15497aa4" providerId="AD" clId="Web-{D30EAA22-7AB4-B137-B147-AE806ECF6DEE}" dt="2025-02-14T09:50:43.934" v="75"/>
          <ac:picMkLst>
            <pc:docMk/>
            <pc:sldMk cId="118111248" sldId="2145707309"/>
            <ac:picMk id="5" creationId="{5EF2DC05-5A5C-14AE-CFA4-A8E61867C62B}"/>
          </ac:picMkLst>
        </pc:picChg>
      </pc:sldChg>
      <pc:sldChg chg="addSp delSp modSp">
        <pc:chgData name="Katherine Angus" userId="S::katherine.angus@uclpartners.com::9bf4d850-7705-429b-ba84-5e6a15497aa4" providerId="AD" clId="Web-{D30EAA22-7AB4-B137-B147-AE806ECF6DEE}" dt="2025-02-14T09:54:36.033" v="170" actId="1076"/>
        <pc:sldMkLst>
          <pc:docMk/>
          <pc:sldMk cId="1044778677" sldId="2145707310"/>
        </pc:sldMkLst>
        <pc:spChg chg="del mod">
          <ac:chgData name="Katherine Angus" userId="S::katherine.angus@uclpartners.com::9bf4d850-7705-429b-ba84-5e6a15497aa4" providerId="AD" clId="Web-{D30EAA22-7AB4-B137-B147-AE806ECF6DEE}" dt="2025-02-14T09:52:05.030" v="122"/>
          <ac:spMkLst>
            <pc:docMk/>
            <pc:sldMk cId="1044778677" sldId="2145707310"/>
            <ac:spMk id="4" creationId="{E68C5858-8661-7F9C-2E67-CADE3637429D}"/>
          </ac:spMkLst>
        </pc:spChg>
        <pc:spChg chg="mod">
          <ac:chgData name="Katherine Angus" userId="S::katherine.angus@uclpartners.com::9bf4d850-7705-429b-ba84-5e6a15497aa4" providerId="AD" clId="Web-{D30EAA22-7AB4-B137-B147-AE806ECF6DEE}" dt="2025-02-14T09:54:36.033" v="170" actId="1076"/>
          <ac:spMkLst>
            <pc:docMk/>
            <pc:sldMk cId="1044778677" sldId="2145707310"/>
            <ac:spMk id="8" creationId="{DAD96A9C-4E58-DEE6-93F3-EFF695A03CBB}"/>
          </ac:spMkLst>
        </pc:spChg>
        <pc:spChg chg="add mod">
          <ac:chgData name="Katherine Angus" userId="S::katherine.angus@uclpartners.com::9bf4d850-7705-429b-ba84-5e6a15497aa4" providerId="AD" clId="Web-{D30EAA22-7AB4-B137-B147-AE806ECF6DEE}" dt="2025-02-14T09:52:28.827" v="128" actId="1076"/>
          <ac:spMkLst>
            <pc:docMk/>
            <pc:sldMk cId="1044778677" sldId="2145707310"/>
            <ac:spMk id="10" creationId="{A702ABD5-F76B-5181-3252-2CAD0C766621}"/>
          </ac:spMkLst>
        </pc:spChg>
        <pc:spChg chg="add del mod">
          <ac:chgData name="Katherine Angus" userId="S::katherine.angus@uclpartners.com::9bf4d850-7705-429b-ba84-5e6a15497aa4" providerId="AD" clId="Web-{D30EAA22-7AB4-B137-B147-AE806ECF6DEE}" dt="2025-02-14T09:52:07.295" v="123"/>
          <ac:spMkLst>
            <pc:docMk/>
            <pc:sldMk cId="1044778677" sldId="2145707310"/>
            <ac:spMk id="12" creationId="{4D67E50D-8A3E-31A1-9D27-246C8C1F62AE}"/>
          </ac:spMkLst>
        </pc:spChg>
        <pc:picChg chg="add del">
          <ac:chgData name="Katherine Angus" userId="S::katherine.angus@uclpartners.com::9bf4d850-7705-429b-ba84-5e6a15497aa4" providerId="AD" clId="Web-{D30EAA22-7AB4-B137-B147-AE806ECF6DEE}" dt="2025-02-14T09:50:33.887" v="72"/>
          <ac:picMkLst>
            <pc:docMk/>
            <pc:sldMk cId="1044778677" sldId="2145707310"/>
            <ac:picMk id="3" creationId="{3E015A52-9153-FE1D-60E0-745AB2D47489}"/>
          </ac:picMkLst>
        </pc:picChg>
        <pc:picChg chg="mod">
          <ac:chgData name="Katherine Angus" userId="S::katherine.angus@uclpartners.com::9bf4d850-7705-429b-ba84-5e6a15497aa4" providerId="AD" clId="Web-{D30EAA22-7AB4-B137-B147-AE806ECF6DEE}" dt="2025-02-14T09:50:32.699" v="71" actId="14100"/>
          <ac:picMkLst>
            <pc:docMk/>
            <pc:sldMk cId="1044778677" sldId="2145707310"/>
            <ac:picMk id="6" creationId="{0814454A-82B4-DD60-50A2-6EA5BECEDEB3}"/>
          </ac:picMkLst>
        </pc:picChg>
        <pc:picChg chg="add del">
          <ac:chgData name="Katherine Angus" userId="S::katherine.angus@uclpartners.com::9bf4d850-7705-429b-ba84-5e6a15497aa4" providerId="AD" clId="Web-{D30EAA22-7AB4-B137-B147-AE806ECF6DEE}" dt="2025-02-14T09:51:05.497" v="80"/>
          <ac:picMkLst>
            <pc:docMk/>
            <pc:sldMk cId="1044778677" sldId="2145707310"/>
            <ac:picMk id="7" creationId="{B5547D6F-A2BB-0565-625F-8524F66695B8}"/>
          </ac:picMkLst>
        </pc:picChg>
      </pc:sldChg>
      <pc:sldChg chg="addSp delSp modSp">
        <pc:chgData name="Katherine Angus" userId="S::katherine.angus@uclpartners.com::9bf4d850-7705-429b-ba84-5e6a15497aa4" providerId="AD" clId="Web-{D30EAA22-7AB4-B137-B147-AE806ECF6DEE}" dt="2025-02-14T09:54:45.987" v="172" actId="1076"/>
        <pc:sldMkLst>
          <pc:docMk/>
          <pc:sldMk cId="2998587736" sldId="2145707311"/>
        </pc:sldMkLst>
        <pc:spChg chg="del">
          <ac:chgData name="Katherine Angus" userId="S::katherine.angus@uclpartners.com::9bf4d850-7705-429b-ba84-5e6a15497aa4" providerId="AD" clId="Web-{D30EAA22-7AB4-B137-B147-AE806ECF6DEE}" dt="2025-02-14T09:53:20.985" v="154"/>
          <ac:spMkLst>
            <pc:docMk/>
            <pc:sldMk cId="2998587736" sldId="2145707311"/>
            <ac:spMk id="4" creationId="{65CBD7F9-5777-BAA7-6CB2-3B266E218DCB}"/>
          </ac:spMkLst>
        </pc:spChg>
        <pc:spChg chg="add del mod">
          <ac:chgData name="Katherine Angus" userId="S::katherine.angus@uclpartners.com::9bf4d850-7705-429b-ba84-5e6a15497aa4" providerId="AD" clId="Web-{D30EAA22-7AB4-B137-B147-AE806ECF6DEE}" dt="2025-02-14T09:53:36.798" v="161"/>
          <ac:spMkLst>
            <pc:docMk/>
            <pc:sldMk cId="2998587736" sldId="2145707311"/>
            <ac:spMk id="7" creationId="{5232FC8B-FB57-ACCB-267D-EC43A61E8D53}"/>
          </ac:spMkLst>
        </pc:spChg>
        <pc:spChg chg="mod">
          <ac:chgData name="Katherine Angus" userId="S::katherine.angus@uclpartners.com::9bf4d850-7705-429b-ba84-5e6a15497aa4" providerId="AD" clId="Web-{D30EAA22-7AB4-B137-B147-AE806ECF6DEE}" dt="2025-02-14T09:54:45.987" v="172" actId="1076"/>
          <ac:spMkLst>
            <pc:docMk/>
            <pc:sldMk cId="2998587736" sldId="2145707311"/>
            <ac:spMk id="8" creationId="{C87AA806-AD9F-6FB1-0BD2-9EAE1E5250B0}"/>
          </ac:spMkLst>
        </pc:spChg>
        <pc:spChg chg="add mod ord">
          <ac:chgData name="Katherine Angus" userId="S::katherine.angus@uclpartners.com::9bf4d850-7705-429b-ba84-5e6a15497aa4" providerId="AD" clId="Web-{D30EAA22-7AB4-B137-B147-AE806ECF6DEE}" dt="2025-02-14T09:54:01.517" v="164" actId="1076"/>
          <ac:spMkLst>
            <pc:docMk/>
            <pc:sldMk cId="2998587736" sldId="2145707311"/>
            <ac:spMk id="10" creationId="{A2A0E73C-7F75-B0FD-4854-9300337BBA91}"/>
          </ac:spMkLst>
        </pc:spChg>
        <pc:picChg chg="mod">
          <ac:chgData name="Katherine Angus" userId="S::katherine.angus@uclpartners.com::9bf4d850-7705-429b-ba84-5e6a15497aa4" providerId="AD" clId="Web-{D30EAA22-7AB4-B137-B147-AE806ECF6DEE}" dt="2025-02-14T09:50:49.684" v="77" actId="1076"/>
          <ac:picMkLst>
            <pc:docMk/>
            <pc:sldMk cId="2998587736" sldId="2145707311"/>
            <ac:picMk id="3" creationId="{E08FE8D3-7008-1CC3-A1AD-D6A66B0F5BC7}"/>
          </ac:picMkLst>
        </pc:picChg>
        <pc:picChg chg="add del">
          <ac:chgData name="Katherine Angus" userId="S::katherine.angus@uclpartners.com::9bf4d850-7705-429b-ba84-5e6a15497aa4" providerId="AD" clId="Web-{D30EAA22-7AB4-B137-B147-AE806ECF6DEE}" dt="2025-02-14T09:50:50.840" v="78"/>
          <ac:picMkLst>
            <pc:docMk/>
            <pc:sldMk cId="2998587736" sldId="2145707311"/>
            <ac:picMk id="5" creationId="{341CCD5C-FB79-4289-8D60-331FE7621460}"/>
          </ac:picMkLst>
        </pc:picChg>
      </pc:sldChg>
      <pc:sldChg chg="modSp">
        <pc:chgData name="Katherine Angus" userId="S::katherine.angus@uclpartners.com::9bf4d850-7705-429b-ba84-5e6a15497aa4" providerId="AD" clId="Web-{D30EAA22-7AB4-B137-B147-AE806ECF6DEE}" dt="2025-02-14T09:55:17.347" v="175"/>
        <pc:sldMkLst>
          <pc:docMk/>
          <pc:sldMk cId="2513573879" sldId="2145707312"/>
        </pc:sldMkLst>
        <pc:graphicFrameChg chg="modGraphic">
          <ac:chgData name="Katherine Angus" userId="S::katherine.angus@uclpartners.com::9bf4d850-7705-429b-ba84-5e6a15497aa4" providerId="AD" clId="Web-{D30EAA22-7AB4-B137-B147-AE806ECF6DEE}" dt="2025-02-14T09:55:17.347" v="175"/>
          <ac:graphicFrameMkLst>
            <pc:docMk/>
            <pc:sldMk cId="2513573879" sldId="2145707312"/>
            <ac:graphicFrameMk id="5" creationId="{376C87D1-03F1-85E3-B170-A1E8586C3A42}"/>
          </ac:graphicFrameMkLst>
        </pc:graphicFrameChg>
      </pc:sldChg>
    </pc:docChg>
  </pc:docChgLst>
  <pc:docChgLst>
    <pc:chgData name="Katherine Angus" userId="S::katherine.angus@uclpartners.com::9bf4d850-7705-429b-ba84-5e6a15497aa4" providerId="AD" clId="Web-{A884044B-EBEA-4803-F759-365D51519A00}"/>
    <pc:docChg chg="modSld">
      <pc:chgData name="Katherine Angus" userId="S::katherine.angus@uclpartners.com::9bf4d850-7705-429b-ba84-5e6a15497aa4" providerId="AD" clId="Web-{A884044B-EBEA-4803-F759-365D51519A00}" dt="2025-02-20T15:50:55.525" v="0"/>
      <pc:docMkLst>
        <pc:docMk/>
      </pc:docMkLst>
      <pc:sldChg chg="modSp">
        <pc:chgData name="Katherine Angus" userId="S::katherine.angus@uclpartners.com::9bf4d850-7705-429b-ba84-5e6a15497aa4" providerId="AD" clId="Web-{A884044B-EBEA-4803-F759-365D51519A00}" dt="2025-02-20T15:50:55.525" v="0"/>
        <pc:sldMkLst>
          <pc:docMk/>
          <pc:sldMk cId="2513573879" sldId="2145707312"/>
        </pc:sldMkLst>
        <pc:graphicFrameChg chg="modGraphic">
          <ac:chgData name="Katherine Angus" userId="S::katherine.angus@uclpartners.com::9bf4d850-7705-429b-ba84-5e6a15497aa4" providerId="AD" clId="Web-{A884044B-EBEA-4803-F759-365D51519A00}" dt="2025-02-20T15:50:55.525" v="0"/>
          <ac:graphicFrameMkLst>
            <pc:docMk/>
            <pc:sldMk cId="2513573879" sldId="2145707312"/>
            <ac:graphicFrameMk id="5" creationId="{376C87D1-03F1-85E3-B170-A1E8586C3A42}"/>
          </ac:graphicFrameMkLst>
        </pc:graphicFrameChg>
      </pc:sldChg>
    </pc:docChg>
  </pc:docChgLst>
  <pc:docChgLst>
    <pc:chgData name="Kate Langford" userId="S::kate.langford@uclpartners.com::5f54ff2a-972a-4c57-8d21-3f073a7663d2" providerId="AD" clId="Web-{B76B5EAC-E45E-D570-E559-78703F103FCE}"/>
    <pc:docChg chg="modSld">
      <pc:chgData name="Kate Langford" userId="S::kate.langford@uclpartners.com::5f54ff2a-972a-4c57-8d21-3f073a7663d2" providerId="AD" clId="Web-{B76B5EAC-E45E-D570-E559-78703F103FCE}" dt="2025-01-15T13:35:08.416" v="1" actId="20577"/>
      <pc:docMkLst>
        <pc:docMk/>
      </pc:docMkLst>
      <pc:sldChg chg="modSp">
        <pc:chgData name="Kate Langford" userId="S::kate.langford@uclpartners.com::5f54ff2a-972a-4c57-8d21-3f073a7663d2" providerId="AD" clId="Web-{B76B5EAC-E45E-D570-E559-78703F103FCE}" dt="2025-01-15T13:35:08.416" v="1" actId="20577"/>
        <pc:sldMkLst>
          <pc:docMk/>
          <pc:sldMk cId="3418343003" sldId="1946"/>
        </pc:sldMkLst>
        <pc:spChg chg="mod">
          <ac:chgData name="Kate Langford" userId="S::kate.langford@uclpartners.com::5f54ff2a-972a-4c57-8d21-3f073a7663d2" providerId="AD" clId="Web-{B76B5EAC-E45E-D570-E559-78703F103FCE}" dt="2025-01-15T13:35:08.416" v="1" actId="20577"/>
          <ac:spMkLst>
            <pc:docMk/>
            <pc:sldMk cId="3418343003" sldId="1946"/>
            <ac:spMk id="5" creationId="{C594638D-C17F-D749-9360-E2332845D248}"/>
          </ac:spMkLst>
        </pc:spChg>
      </pc:sldChg>
    </pc:docChg>
  </pc:docChgLst>
  <pc:docChgLst>
    <pc:chgData name="Katherine Angus" userId="S::katherine.angus@uclpartners.com::9bf4d850-7705-429b-ba84-5e6a15497aa4" providerId="AD" clId="Web-{E9E48F9B-8970-F27B-17A2-FF81E24449C3}"/>
    <pc:docChg chg="delSld modSld">
      <pc:chgData name="Katherine Angus" userId="S::katherine.angus@uclpartners.com::9bf4d850-7705-429b-ba84-5e6a15497aa4" providerId="AD" clId="Web-{E9E48F9B-8970-F27B-17A2-FF81E24449C3}" dt="2025-01-29T11:59:16.418" v="171" actId="20577"/>
      <pc:docMkLst>
        <pc:docMk/>
      </pc:docMkLst>
      <pc:sldChg chg="del">
        <pc:chgData name="Katherine Angus" userId="S::katherine.angus@uclpartners.com::9bf4d850-7705-429b-ba84-5e6a15497aa4" providerId="AD" clId="Web-{E9E48F9B-8970-F27B-17A2-FF81E24449C3}" dt="2025-01-29T11:55:38.592" v="1"/>
        <pc:sldMkLst>
          <pc:docMk/>
          <pc:sldMk cId="3677389684" sldId="274"/>
        </pc:sldMkLst>
      </pc:sldChg>
      <pc:sldChg chg="del">
        <pc:chgData name="Katherine Angus" userId="S::katherine.angus@uclpartners.com::9bf4d850-7705-429b-ba84-5e6a15497aa4" providerId="AD" clId="Web-{E9E48F9B-8970-F27B-17A2-FF81E24449C3}" dt="2025-01-29T11:55:39.546" v="2"/>
        <pc:sldMkLst>
          <pc:docMk/>
          <pc:sldMk cId="3254433398" sldId="275"/>
        </pc:sldMkLst>
      </pc:sldChg>
      <pc:sldChg chg="del">
        <pc:chgData name="Katherine Angus" userId="S::katherine.angus@uclpartners.com::9bf4d850-7705-429b-ba84-5e6a15497aa4" providerId="AD" clId="Web-{E9E48F9B-8970-F27B-17A2-FF81E24449C3}" dt="2025-01-29T11:55:40.249" v="3"/>
        <pc:sldMkLst>
          <pc:docMk/>
          <pc:sldMk cId="431794479" sldId="276"/>
        </pc:sldMkLst>
      </pc:sldChg>
      <pc:sldChg chg="del">
        <pc:chgData name="Katherine Angus" userId="S::katherine.angus@uclpartners.com::9bf4d850-7705-429b-ba84-5e6a15497aa4" providerId="AD" clId="Web-{E9E48F9B-8970-F27B-17A2-FF81E24449C3}" dt="2025-01-29T11:55:41.108" v="4"/>
        <pc:sldMkLst>
          <pc:docMk/>
          <pc:sldMk cId="1559669548" sldId="277"/>
        </pc:sldMkLst>
      </pc:sldChg>
      <pc:sldChg chg="del">
        <pc:chgData name="Katherine Angus" userId="S::katherine.angus@uclpartners.com::9bf4d850-7705-429b-ba84-5e6a15497aa4" providerId="AD" clId="Web-{E9E48F9B-8970-F27B-17A2-FF81E24449C3}" dt="2025-01-29T11:55:41.983" v="5"/>
        <pc:sldMkLst>
          <pc:docMk/>
          <pc:sldMk cId="772605358" sldId="278"/>
        </pc:sldMkLst>
      </pc:sldChg>
      <pc:sldChg chg="del">
        <pc:chgData name="Katherine Angus" userId="S::katherine.angus@uclpartners.com::9bf4d850-7705-429b-ba84-5e6a15497aa4" providerId="AD" clId="Web-{E9E48F9B-8970-F27B-17A2-FF81E24449C3}" dt="2025-01-29T11:55:48.281" v="7"/>
        <pc:sldMkLst>
          <pc:docMk/>
          <pc:sldMk cId="3618292012" sldId="279"/>
        </pc:sldMkLst>
      </pc:sldChg>
      <pc:sldChg chg="del">
        <pc:chgData name="Katherine Angus" userId="S::katherine.angus@uclpartners.com::9bf4d850-7705-429b-ba84-5e6a15497aa4" providerId="AD" clId="Web-{E9E48F9B-8970-F27B-17A2-FF81E24449C3}" dt="2025-01-29T11:55:34.530" v="0"/>
        <pc:sldMkLst>
          <pc:docMk/>
          <pc:sldMk cId="3353923334" sldId="2145707303"/>
        </pc:sldMkLst>
      </pc:sldChg>
      <pc:sldChg chg="del">
        <pc:chgData name="Katherine Angus" userId="S::katherine.angus@uclpartners.com::9bf4d850-7705-429b-ba84-5e6a15497aa4" providerId="AD" clId="Web-{E9E48F9B-8970-F27B-17A2-FF81E24449C3}" dt="2025-01-29T11:55:45.999" v="6"/>
        <pc:sldMkLst>
          <pc:docMk/>
          <pc:sldMk cId="2072602407" sldId="2145707304"/>
        </pc:sldMkLst>
      </pc:sldChg>
      <pc:sldChg chg="modSp">
        <pc:chgData name="Katherine Angus" userId="S::katherine.angus@uclpartners.com::9bf4d850-7705-429b-ba84-5e6a15497aa4" providerId="AD" clId="Web-{E9E48F9B-8970-F27B-17A2-FF81E24449C3}" dt="2025-01-29T11:59:16.418" v="171" actId="20577"/>
        <pc:sldMkLst>
          <pc:docMk/>
          <pc:sldMk cId="118111248" sldId="2145707309"/>
        </pc:sldMkLst>
        <pc:spChg chg="mod">
          <ac:chgData name="Katherine Angus" userId="S::katherine.angus@uclpartners.com::9bf4d850-7705-429b-ba84-5e6a15497aa4" providerId="AD" clId="Web-{E9E48F9B-8970-F27B-17A2-FF81E24449C3}" dt="2025-01-29T11:59:16.418" v="171" actId="20577"/>
          <ac:spMkLst>
            <pc:docMk/>
            <pc:sldMk cId="118111248" sldId="2145707309"/>
            <ac:spMk id="8" creationId="{0645AEAA-00AF-351A-ABF9-EACBD69B5409}"/>
          </ac:spMkLst>
        </pc:spChg>
      </pc:sldChg>
    </pc:docChg>
  </pc:docChgLst>
  <pc:docChgLst>
    <pc:chgData name="Katherine Angus" userId="S::katherine.angus@uclpartners.com::9bf4d850-7705-429b-ba84-5e6a15497aa4" providerId="AD" clId="Web-{0DF459FA-DFAB-BFB0-E809-D92CD9094E28}"/>
    <pc:docChg chg="modSld">
      <pc:chgData name="Katherine Angus" userId="S::katherine.angus@uclpartners.com::9bf4d850-7705-429b-ba84-5e6a15497aa4" providerId="AD" clId="Web-{0DF459FA-DFAB-BFB0-E809-D92CD9094E28}" dt="2025-01-02T14:05:18.257" v="182" actId="20577"/>
      <pc:docMkLst>
        <pc:docMk/>
      </pc:docMkLst>
      <pc:sldChg chg="modSp">
        <pc:chgData name="Katherine Angus" userId="S::katherine.angus@uclpartners.com::9bf4d850-7705-429b-ba84-5e6a15497aa4" providerId="AD" clId="Web-{0DF459FA-DFAB-BFB0-E809-D92CD9094E28}" dt="2025-01-02T13:53:21.902" v="62"/>
        <pc:sldMkLst>
          <pc:docMk/>
          <pc:sldMk cId="2625505715" sldId="266"/>
        </pc:sldMkLst>
        <pc:spChg chg="mod">
          <ac:chgData name="Katherine Angus" userId="S::katherine.angus@uclpartners.com::9bf4d850-7705-429b-ba84-5e6a15497aa4" providerId="AD" clId="Web-{0DF459FA-DFAB-BFB0-E809-D92CD9094E28}" dt="2025-01-02T13:51:13.485" v="8" actId="20577"/>
          <ac:spMkLst>
            <pc:docMk/>
            <pc:sldMk cId="2625505715" sldId="266"/>
            <ac:spMk id="2" creationId="{A1F71D9D-6F46-AA4E-1562-73B9135A1B66}"/>
          </ac:spMkLst>
        </pc:spChg>
        <pc:spChg chg="mod">
          <ac:chgData name="Katherine Angus" userId="S::katherine.angus@uclpartners.com::9bf4d850-7705-429b-ba84-5e6a15497aa4" providerId="AD" clId="Web-{0DF459FA-DFAB-BFB0-E809-D92CD9094E28}" dt="2025-01-02T13:52:37.164" v="12" actId="20577"/>
          <ac:spMkLst>
            <pc:docMk/>
            <pc:sldMk cId="2625505715" sldId="266"/>
            <ac:spMk id="58" creationId="{B833E229-7B75-4E54-96CD-0D1E9BC3C590}"/>
          </ac:spMkLst>
        </pc:spChg>
        <pc:graphicFrameChg chg="mod modGraphic">
          <ac:chgData name="Katherine Angus" userId="S::katherine.angus@uclpartners.com::9bf4d850-7705-429b-ba84-5e6a15497aa4" providerId="AD" clId="Web-{0DF459FA-DFAB-BFB0-E809-D92CD9094E28}" dt="2025-01-02T13:53:21.902" v="62"/>
          <ac:graphicFrameMkLst>
            <pc:docMk/>
            <pc:sldMk cId="2625505715" sldId="266"/>
            <ac:graphicFrameMk id="3" creationId="{F7F3C382-D89C-4C2A-B473-5B4C09DA5DC7}"/>
          </ac:graphicFrameMkLst>
        </pc:graphicFrameChg>
      </pc:sldChg>
      <pc:sldChg chg="modSp">
        <pc:chgData name="Katherine Angus" userId="S::katherine.angus@uclpartners.com::9bf4d850-7705-429b-ba84-5e6a15497aa4" providerId="AD" clId="Web-{0DF459FA-DFAB-BFB0-E809-D92CD9094E28}" dt="2025-01-02T13:50:22.950" v="6" actId="20577"/>
        <pc:sldMkLst>
          <pc:docMk/>
          <pc:sldMk cId="3418343003" sldId="1946"/>
        </pc:sldMkLst>
        <pc:spChg chg="mod">
          <ac:chgData name="Katherine Angus" userId="S::katherine.angus@uclpartners.com::9bf4d850-7705-429b-ba84-5e6a15497aa4" providerId="AD" clId="Web-{0DF459FA-DFAB-BFB0-E809-D92CD9094E28}" dt="2025-01-02T13:50:22.950" v="6" actId="20577"/>
          <ac:spMkLst>
            <pc:docMk/>
            <pc:sldMk cId="3418343003" sldId="1946"/>
            <ac:spMk id="5" creationId="{C594638D-C17F-D749-9360-E2332845D248}"/>
          </ac:spMkLst>
        </pc:spChg>
      </pc:sldChg>
      <pc:sldChg chg="modSp">
        <pc:chgData name="Katherine Angus" userId="S::katherine.angus@uclpartners.com::9bf4d850-7705-429b-ba84-5e6a15497aa4" providerId="AD" clId="Web-{0DF459FA-DFAB-BFB0-E809-D92CD9094E28}" dt="2025-01-02T13:56:53.701" v="71" actId="20577"/>
        <pc:sldMkLst>
          <pc:docMk/>
          <pc:sldMk cId="952463978" sldId="1987"/>
        </pc:sldMkLst>
        <pc:spChg chg="mod">
          <ac:chgData name="Katherine Angus" userId="S::katherine.angus@uclpartners.com::9bf4d850-7705-429b-ba84-5e6a15497aa4" providerId="AD" clId="Web-{0DF459FA-DFAB-BFB0-E809-D92CD9094E28}" dt="2025-01-02T13:56:53.701" v="71" actId="20577"/>
          <ac:spMkLst>
            <pc:docMk/>
            <pc:sldMk cId="952463978" sldId="1987"/>
            <ac:spMk id="8" creationId="{74DF63CE-A6DC-A849-971B-4C9CBEE215A3}"/>
          </ac:spMkLst>
        </pc:spChg>
      </pc:sldChg>
      <pc:sldChg chg="modSp">
        <pc:chgData name="Katherine Angus" userId="S::katherine.angus@uclpartners.com::9bf4d850-7705-429b-ba84-5e6a15497aa4" providerId="AD" clId="Web-{0DF459FA-DFAB-BFB0-E809-D92CD9094E28}" dt="2025-01-02T13:56:40.762" v="68" actId="20577"/>
        <pc:sldMkLst>
          <pc:docMk/>
          <pc:sldMk cId="2282146806" sldId="2145707281"/>
        </pc:sldMkLst>
        <pc:spChg chg="mod">
          <ac:chgData name="Katherine Angus" userId="S::katherine.angus@uclpartners.com::9bf4d850-7705-429b-ba84-5e6a15497aa4" providerId="AD" clId="Web-{0DF459FA-DFAB-BFB0-E809-D92CD9094E28}" dt="2025-01-02T13:56:40.762" v="68" actId="20577"/>
          <ac:spMkLst>
            <pc:docMk/>
            <pc:sldMk cId="2282146806" sldId="2145707281"/>
            <ac:spMk id="5" creationId="{C594638D-C17F-D749-9360-E2332845D248}"/>
          </ac:spMkLst>
        </pc:spChg>
      </pc:sldChg>
      <pc:sldChg chg="modSp">
        <pc:chgData name="Katherine Angus" userId="S::katherine.angus@uclpartners.com::9bf4d850-7705-429b-ba84-5e6a15497aa4" providerId="AD" clId="Web-{0DF459FA-DFAB-BFB0-E809-D92CD9094E28}" dt="2025-01-02T13:55:29.209" v="65" actId="20577"/>
        <pc:sldMkLst>
          <pc:docMk/>
          <pc:sldMk cId="3053794067" sldId="2145707297"/>
        </pc:sldMkLst>
        <pc:spChg chg="mod">
          <ac:chgData name="Katherine Angus" userId="S::katherine.angus@uclpartners.com::9bf4d850-7705-429b-ba84-5e6a15497aa4" providerId="AD" clId="Web-{0DF459FA-DFAB-BFB0-E809-D92CD9094E28}" dt="2025-01-02T13:55:29.209" v="65" actId="20577"/>
          <ac:spMkLst>
            <pc:docMk/>
            <pc:sldMk cId="3053794067" sldId="2145707297"/>
            <ac:spMk id="5" creationId="{C594638D-C17F-D749-9360-E2332845D248}"/>
          </ac:spMkLst>
        </pc:spChg>
      </pc:sldChg>
      <pc:sldChg chg="addSp modSp">
        <pc:chgData name="Katherine Angus" userId="S::katherine.angus@uclpartners.com::9bf4d850-7705-429b-ba84-5e6a15497aa4" providerId="AD" clId="Web-{0DF459FA-DFAB-BFB0-E809-D92CD9094E28}" dt="2025-01-02T14:02:26.712" v="151" actId="20577"/>
        <pc:sldMkLst>
          <pc:docMk/>
          <pc:sldMk cId="2418994590" sldId="2145707298"/>
        </pc:sldMkLst>
        <pc:spChg chg="add mod">
          <ac:chgData name="Katherine Angus" userId="S::katherine.angus@uclpartners.com::9bf4d850-7705-429b-ba84-5e6a15497aa4" providerId="AD" clId="Web-{0DF459FA-DFAB-BFB0-E809-D92CD9094E28}" dt="2025-01-02T14:01:21.035" v="142" actId="20577"/>
          <ac:spMkLst>
            <pc:docMk/>
            <pc:sldMk cId="2418994590" sldId="2145707298"/>
            <ac:spMk id="3" creationId="{7987C0D5-1ECD-91FC-D339-98750DA9183D}"/>
          </ac:spMkLst>
        </pc:spChg>
        <pc:spChg chg="mod">
          <ac:chgData name="Katherine Angus" userId="S::katherine.angus@uclpartners.com::9bf4d850-7705-429b-ba84-5e6a15497aa4" providerId="AD" clId="Web-{0DF459FA-DFAB-BFB0-E809-D92CD9094E28}" dt="2025-01-02T14:02:26.712" v="151" actId="20577"/>
          <ac:spMkLst>
            <pc:docMk/>
            <pc:sldMk cId="2418994590" sldId="2145707298"/>
            <ac:spMk id="5" creationId="{C594638D-C17F-D749-9360-E2332845D248}"/>
          </ac:spMkLst>
        </pc:spChg>
      </pc:sldChg>
      <pc:sldChg chg="addSp modSp">
        <pc:chgData name="Katherine Angus" userId="S::katherine.angus@uclpartners.com::9bf4d850-7705-429b-ba84-5e6a15497aa4" providerId="AD" clId="Web-{0DF459FA-DFAB-BFB0-E809-D92CD9094E28}" dt="2025-01-02T14:05:18.257" v="182" actId="20577"/>
        <pc:sldMkLst>
          <pc:docMk/>
          <pc:sldMk cId="338651309" sldId="2145707299"/>
        </pc:sldMkLst>
        <pc:spChg chg="add mod">
          <ac:chgData name="Katherine Angus" userId="S::katherine.angus@uclpartners.com::9bf4d850-7705-429b-ba84-5e6a15497aa4" providerId="AD" clId="Web-{0DF459FA-DFAB-BFB0-E809-D92CD9094E28}" dt="2025-01-02T14:04:13.924" v="173" actId="1076"/>
          <ac:spMkLst>
            <pc:docMk/>
            <pc:sldMk cId="338651309" sldId="2145707299"/>
            <ac:spMk id="3" creationId="{10B463AB-F6BD-DC33-328B-936EA6DE0BA9}"/>
          </ac:spMkLst>
        </pc:spChg>
        <pc:spChg chg="mod">
          <ac:chgData name="Katherine Angus" userId="S::katherine.angus@uclpartners.com::9bf4d850-7705-429b-ba84-5e6a15497aa4" providerId="AD" clId="Web-{0DF459FA-DFAB-BFB0-E809-D92CD9094E28}" dt="2025-01-02T14:05:18.257" v="182" actId="20577"/>
          <ac:spMkLst>
            <pc:docMk/>
            <pc:sldMk cId="338651309" sldId="2145707299"/>
            <ac:spMk id="5" creationId="{C594638D-C17F-D749-9360-E2332845D248}"/>
          </ac:spMkLst>
        </pc:spChg>
      </pc:sldChg>
      <pc:sldChg chg="addSp modSp">
        <pc:chgData name="Katherine Angus" userId="S::katherine.angus@uclpartners.com::9bf4d850-7705-429b-ba84-5e6a15497aa4" providerId="AD" clId="Web-{0DF459FA-DFAB-BFB0-E809-D92CD9094E28}" dt="2025-01-02T14:03:37.718" v="169" actId="20577"/>
        <pc:sldMkLst>
          <pc:docMk/>
          <pc:sldMk cId="654708176" sldId="2145707300"/>
        </pc:sldMkLst>
        <pc:spChg chg="add mod">
          <ac:chgData name="Katherine Angus" userId="S::katherine.angus@uclpartners.com::9bf4d850-7705-429b-ba84-5e6a15497aa4" providerId="AD" clId="Web-{0DF459FA-DFAB-BFB0-E809-D92CD9094E28}" dt="2025-01-02T14:02:46.198" v="155" actId="1076"/>
          <ac:spMkLst>
            <pc:docMk/>
            <pc:sldMk cId="654708176" sldId="2145707300"/>
            <ac:spMk id="3" creationId="{C0B8513F-CAAA-799F-2C2C-B042CCC21D4E}"/>
          </ac:spMkLst>
        </pc:spChg>
        <pc:spChg chg="mod">
          <ac:chgData name="Katherine Angus" userId="S::katherine.angus@uclpartners.com::9bf4d850-7705-429b-ba84-5e6a15497aa4" providerId="AD" clId="Web-{0DF459FA-DFAB-BFB0-E809-D92CD9094E28}" dt="2025-01-02T14:03:37.718" v="169" actId="20577"/>
          <ac:spMkLst>
            <pc:docMk/>
            <pc:sldMk cId="654708176" sldId="2145707300"/>
            <ac:spMk id="5" creationId="{C594638D-C17F-D749-9360-E2332845D248}"/>
          </ac:spMkLst>
        </pc:spChg>
      </pc:sldChg>
    </pc:docChg>
  </pc:docChgLst>
  <pc:docChgLst>
    <pc:chgData name="Elena Conroy" userId="3702acb9-c5c8-4c65-811e-20dee8cb743f" providerId="ADAL" clId="{830C71AD-4254-4A6F-AB45-590DA42B739E}"/>
    <pc:docChg chg="undo custSel addSld delSld modSld sldOrd">
      <pc:chgData name="Elena Conroy" userId="3702acb9-c5c8-4c65-811e-20dee8cb743f" providerId="ADAL" clId="{830C71AD-4254-4A6F-AB45-590DA42B739E}" dt="2025-01-29T11:27:45.675" v="1009" actId="1076"/>
      <pc:docMkLst>
        <pc:docMk/>
      </pc:docMkLst>
      <pc:sldChg chg="addSp delSp modSp mod">
        <pc:chgData name="Elena Conroy" userId="3702acb9-c5c8-4c65-811e-20dee8cb743f" providerId="ADAL" clId="{830C71AD-4254-4A6F-AB45-590DA42B739E}" dt="2025-01-29T11:20:53.639" v="919" actId="20577"/>
        <pc:sldMkLst>
          <pc:docMk/>
          <pc:sldMk cId="3353923334" sldId="2145707303"/>
        </pc:sldMkLst>
        <pc:spChg chg="mod">
          <ac:chgData name="Elena Conroy" userId="3702acb9-c5c8-4c65-811e-20dee8cb743f" providerId="ADAL" clId="{830C71AD-4254-4A6F-AB45-590DA42B739E}" dt="2025-01-29T11:20:53.639" v="919" actId="20577"/>
          <ac:spMkLst>
            <pc:docMk/>
            <pc:sldMk cId="3353923334" sldId="2145707303"/>
            <ac:spMk id="5" creationId="{C594638D-C17F-D749-9360-E2332845D248}"/>
          </ac:spMkLst>
        </pc:spChg>
        <pc:graphicFrameChg chg="add del">
          <ac:chgData name="Elena Conroy" userId="3702acb9-c5c8-4c65-811e-20dee8cb743f" providerId="ADAL" clId="{830C71AD-4254-4A6F-AB45-590DA42B739E}" dt="2025-01-29T11:16:46.725" v="801" actId="3680"/>
          <ac:graphicFrameMkLst>
            <pc:docMk/>
            <pc:sldMk cId="3353923334" sldId="2145707303"/>
            <ac:graphicFrameMk id="2" creationId="{598DC8BE-C852-2F9D-6E0D-9E45FF9DDAB6}"/>
          </ac:graphicFrameMkLst>
        </pc:graphicFrameChg>
      </pc:sldChg>
      <pc:sldChg chg="addSp delSp modSp new mod">
        <pc:chgData name="Elena Conroy" userId="3702acb9-c5c8-4c65-811e-20dee8cb743f" providerId="ADAL" clId="{830C71AD-4254-4A6F-AB45-590DA42B739E}" dt="2025-01-29T11:27:29.998" v="1007" actId="1076"/>
        <pc:sldMkLst>
          <pc:docMk/>
          <pc:sldMk cId="3562173511" sldId="2145707305"/>
        </pc:sldMkLst>
        <pc:spChg chg="del">
          <ac:chgData name="Elena Conroy" userId="3702acb9-c5c8-4c65-811e-20dee8cb743f" providerId="ADAL" clId="{830C71AD-4254-4A6F-AB45-590DA42B739E}" dt="2025-01-29T10:22:48.838" v="10" actId="478"/>
          <ac:spMkLst>
            <pc:docMk/>
            <pc:sldMk cId="3562173511" sldId="2145707305"/>
            <ac:spMk id="2" creationId="{567697AC-F346-E69C-9F38-18929E56440F}"/>
          </ac:spMkLst>
        </pc:spChg>
        <pc:spChg chg="del">
          <ac:chgData name="Elena Conroy" userId="3702acb9-c5c8-4c65-811e-20dee8cb743f" providerId="ADAL" clId="{830C71AD-4254-4A6F-AB45-590DA42B739E}" dt="2025-01-29T10:22:50.297" v="11" actId="478"/>
          <ac:spMkLst>
            <pc:docMk/>
            <pc:sldMk cId="3562173511" sldId="2145707305"/>
            <ac:spMk id="3" creationId="{EE710E1E-B6F0-9BFD-3B4C-7D10C8873173}"/>
          </ac:spMkLst>
        </pc:spChg>
        <pc:spChg chg="mod">
          <ac:chgData name="Elena Conroy" userId="3702acb9-c5c8-4c65-811e-20dee8cb743f" providerId="ADAL" clId="{830C71AD-4254-4A6F-AB45-590DA42B739E}" dt="2025-01-29T10:52:47.862" v="478" actId="20577"/>
          <ac:spMkLst>
            <pc:docMk/>
            <pc:sldMk cId="3562173511" sldId="2145707305"/>
            <ac:spMk id="4" creationId="{2BF67236-C66E-6B84-F3B4-6B1FBE8A1CE5}"/>
          </ac:spMkLst>
        </pc:spChg>
        <pc:spChg chg="add mod">
          <ac:chgData name="Elena Conroy" userId="3702acb9-c5c8-4c65-811e-20dee8cb743f" providerId="ADAL" clId="{830C71AD-4254-4A6F-AB45-590DA42B739E}" dt="2025-01-29T11:26:14.156" v="997" actId="2711"/>
          <ac:spMkLst>
            <pc:docMk/>
            <pc:sldMk cId="3562173511" sldId="2145707305"/>
            <ac:spMk id="8" creationId="{79BD5CBB-F4E9-4BAC-4DF7-1CC569851908}"/>
          </ac:spMkLst>
        </pc:spChg>
        <pc:picChg chg="add mod">
          <ac:chgData name="Elena Conroy" userId="3702acb9-c5c8-4c65-811e-20dee8cb743f" providerId="ADAL" clId="{830C71AD-4254-4A6F-AB45-590DA42B739E}" dt="2025-01-29T11:27:29.998" v="1007" actId="1076"/>
          <ac:picMkLst>
            <pc:docMk/>
            <pc:sldMk cId="3562173511" sldId="2145707305"/>
            <ac:picMk id="6" creationId="{6CB3E263-2DFF-5D65-14A3-A633B5957583}"/>
          </ac:picMkLst>
        </pc:picChg>
      </pc:sldChg>
      <pc:sldChg chg="addSp delSp modSp add mod">
        <pc:chgData name="Elena Conroy" userId="3702acb9-c5c8-4c65-811e-20dee8cb743f" providerId="ADAL" clId="{830C71AD-4254-4A6F-AB45-590DA42B739E}" dt="2025-01-29T11:26:21.124" v="998" actId="2711"/>
        <pc:sldMkLst>
          <pc:docMk/>
          <pc:sldMk cId="1521749844" sldId="2145707306"/>
        </pc:sldMkLst>
        <pc:spChg chg="mod">
          <ac:chgData name="Elena Conroy" userId="3702acb9-c5c8-4c65-811e-20dee8cb743f" providerId="ADAL" clId="{830C71AD-4254-4A6F-AB45-590DA42B739E}" dt="2025-01-29T11:00:19.592" v="654" actId="20577"/>
          <ac:spMkLst>
            <pc:docMk/>
            <pc:sldMk cId="1521749844" sldId="2145707306"/>
            <ac:spMk id="4" creationId="{CC17CBCF-3924-F9FF-D46E-C7DF9938471F}"/>
          </ac:spMkLst>
        </pc:spChg>
        <pc:spChg chg="mod">
          <ac:chgData name="Elena Conroy" userId="3702acb9-c5c8-4c65-811e-20dee8cb743f" providerId="ADAL" clId="{830C71AD-4254-4A6F-AB45-590DA42B739E}" dt="2025-01-29T11:26:21.124" v="998" actId="2711"/>
          <ac:spMkLst>
            <pc:docMk/>
            <pc:sldMk cId="1521749844" sldId="2145707306"/>
            <ac:spMk id="8" creationId="{15D5247C-9358-EC4A-B649-CA18340A919B}"/>
          </ac:spMkLst>
        </pc:spChg>
        <pc:picChg chg="add del mod">
          <ac:chgData name="Elena Conroy" userId="3702acb9-c5c8-4c65-811e-20dee8cb743f" providerId="ADAL" clId="{830C71AD-4254-4A6F-AB45-590DA42B739E}" dt="2025-01-29T10:37:07.289" v="271" actId="21"/>
          <ac:picMkLst>
            <pc:docMk/>
            <pc:sldMk cId="1521749844" sldId="2145707306"/>
            <ac:picMk id="3" creationId="{CAAEA7AB-8EA1-8BAD-206D-34015E5D061A}"/>
          </ac:picMkLst>
        </pc:picChg>
        <pc:picChg chg="del">
          <ac:chgData name="Elena Conroy" userId="3702acb9-c5c8-4c65-811e-20dee8cb743f" providerId="ADAL" clId="{830C71AD-4254-4A6F-AB45-590DA42B739E}" dt="2025-01-29T10:27:15.306" v="188" actId="478"/>
          <ac:picMkLst>
            <pc:docMk/>
            <pc:sldMk cId="1521749844" sldId="2145707306"/>
            <ac:picMk id="6" creationId="{DFDA08EE-6C79-C02A-AAD2-B2A8B875A20A}"/>
          </ac:picMkLst>
        </pc:picChg>
        <pc:picChg chg="add mod">
          <ac:chgData name="Elena Conroy" userId="3702acb9-c5c8-4c65-811e-20dee8cb743f" providerId="ADAL" clId="{830C71AD-4254-4A6F-AB45-590DA42B739E}" dt="2025-01-29T10:37:47.516" v="275" actId="1076"/>
          <ac:picMkLst>
            <pc:docMk/>
            <pc:sldMk cId="1521749844" sldId="2145707306"/>
            <ac:picMk id="7" creationId="{55B8A737-1396-BBFF-5278-43686625E6B1}"/>
          </ac:picMkLst>
        </pc:picChg>
      </pc:sldChg>
      <pc:sldChg chg="addSp modSp add mod">
        <pc:chgData name="Elena Conroy" userId="3702acb9-c5c8-4c65-811e-20dee8cb743f" providerId="ADAL" clId="{830C71AD-4254-4A6F-AB45-590DA42B739E}" dt="2025-01-29T11:26:27.162" v="999" actId="2711"/>
        <pc:sldMkLst>
          <pc:docMk/>
          <pc:sldMk cId="3234155692" sldId="2145707307"/>
        </pc:sldMkLst>
        <pc:spChg chg="mod">
          <ac:chgData name="Elena Conroy" userId="3702acb9-c5c8-4c65-811e-20dee8cb743f" providerId="ADAL" clId="{830C71AD-4254-4A6F-AB45-590DA42B739E}" dt="2025-01-29T10:56:52.396" v="586" actId="20577"/>
          <ac:spMkLst>
            <pc:docMk/>
            <pc:sldMk cId="3234155692" sldId="2145707307"/>
            <ac:spMk id="4" creationId="{E9E42217-67AE-12F8-F7DA-BAE6AB21AF50}"/>
          </ac:spMkLst>
        </pc:spChg>
        <pc:spChg chg="mod">
          <ac:chgData name="Elena Conroy" userId="3702acb9-c5c8-4c65-811e-20dee8cb743f" providerId="ADAL" clId="{830C71AD-4254-4A6F-AB45-590DA42B739E}" dt="2025-01-29T11:26:27.162" v="999" actId="2711"/>
          <ac:spMkLst>
            <pc:docMk/>
            <pc:sldMk cId="3234155692" sldId="2145707307"/>
            <ac:spMk id="8" creationId="{A985B181-0D3C-2D73-7A85-0873FC1777D8}"/>
          </ac:spMkLst>
        </pc:spChg>
        <pc:picChg chg="add mod">
          <ac:chgData name="Elena Conroy" userId="3702acb9-c5c8-4c65-811e-20dee8cb743f" providerId="ADAL" clId="{830C71AD-4254-4A6F-AB45-590DA42B739E}" dt="2025-01-29T11:16:04.880" v="792" actId="1076"/>
          <ac:picMkLst>
            <pc:docMk/>
            <pc:sldMk cId="3234155692" sldId="2145707307"/>
            <ac:picMk id="3" creationId="{CAAEA7AB-8EA1-8BAD-206D-34015E5D061A}"/>
          </ac:picMkLst>
        </pc:picChg>
      </pc:sldChg>
      <pc:sldChg chg="addSp modSp add mod">
        <pc:chgData name="Elena Conroy" userId="3702acb9-c5c8-4c65-811e-20dee8cb743f" providerId="ADAL" clId="{830C71AD-4254-4A6F-AB45-590DA42B739E}" dt="2025-01-29T11:27:17.652" v="1005" actId="1076"/>
        <pc:sldMkLst>
          <pc:docMk/>
          <pc:sldMk cId="1541353128" sldId="2145707308"/>
        </pc:sldMkLst>
        <pc:spChg chg="mod">
          <ac:chgData name="Elena Conroy" userId="3702acb9-c5c8-4c65-811e-20dee8cb743f" providerId="ADAL" clId="{830C71AD-4254-4A6F-AB45-590DA42B739E}" dt="2025-01-29T11:13:16.087" v="734" actId="20577"/>
          <ac:spMkLst>
            <pc:docMk/>
            <pc:sldMk cId="1541353128" sldId="2145707308"/>
            <ac:spMk id="4" creationId="{7D9DBA74-995A-7CB2-E704-C0474037A1C2}"/>
          </ac:spMkLst>
        </pc:spChg>
        <pc:spChg chg="mod">
          <ac:chgData name="Elena Conroy" userId="3702acb9-c5c8-4c65-811e-20dee8cb743f" providerId="ADAL" clId="{830C71AD-4254-4A6F-AB45-590DA42B739E}" dt="2025-01-29T11:26:34.933" v="1000" actId="2711"/>
          <ac:spMkLst>
            <pc:docMk/>
            <pc:sldMk cId="1541353128" sldId="2145707308"/>
            <ac:spMk id="8" creationId="{62AC584E-BBCB-17F9-E56D-A0452A57D6E1}"/>
          </ac:spMkLst>
        </pc:spChg>
        <pc:picChg chg="add mod">
          <ac:chgData name="Elena Conroy" userId="3702acb9-c5c8-4c65-811e-20dee8cb743f" providerId="ADAL" clId="{830C71AD-4254-4A6F-AB45-590DA42B739E}" dt="2025-01-29T11:27:17.652" v="1005" actId="1076"/>
          <ac:picMkLst>
            <pc:docMk/>
            <pc:sldMk cId="1541353128" sldId="2145707308"/>
            <ac:picMk id="3" creationId="{F959D660-3BF9-3B6A-6AF7-4B2840AE61B6}"/>
          </ac:picMkLst>
        </pc:picChg>
      </pc:sldChg>
      <pc:sldChg chg="addSp modSp add mod ord">
        <pc:chgData name="Elena Conroy" userId="3702acb9-c5c8-4c65-811e-20dee8cb743f" providerId="ADAL" clId="{830C71AD-4254-4A6F-AB45-590DA42B739E}" dt="2025-01-29T11:27:10.630" v="1004" actId="1076"/>
        <pc:sldMkLst>
          <pc:docMk/>
          <pc:sldMk cId="118111248" sldId="2145707309"/>
        </pc:sldMkLst>
        <pc:spChg chg="mod">
          <ac:chgData name="Elena Conroy" userId="3702acb9-c5c8-4c65-811e-20dee8cb743f" providerId="ADAL" clId="{830C71AD-4254-4A6F-AB45-590DA42B739E}" dt="2025-01-29T11:15:27.894" v="785" actId="20577"/>
          <ac:spMkLst>
            <pc:docMk/>
            <pc:sldMk cId="118111248" sldId="2145707309"/>
            <ac:spMk id="4" creationId="{F26C822B-E2F3-6D53-F014-5D4E4B8D5BD7}"/>
          </ac:spMkLst>
        </pc:spChg>
        <pc:spChg chg="mod">
          <ac:chgData name="Elena Conroy" userId="3702acb9-c5c8-4c65-811e-20dee8cb743f" providerId="ADAL" clId="{830C71AD-4254-4A6F-AB45-590DA42B739E}" dt="2025-01-29T11:27:10.630" v="1004" actId="1076"/>
          <ac:spMkLst>
            <pc:docMk/>
            <pc:sldMk cId="118111248" sldId="2145707309"/>
            <ac:spMk id="8" creationId="{0645AEAA-00AF-351A-ABF9-EACBD69B5409}"/>
          </ac:spMkLst>
        </pc:spChg>
        <pc:picChg chg="add mod">
          <ac:chgData name="Elena Conroy" userId="3702acb9-c5c8-4c65-811e-20dee8cb743f" providerId="ADAL" clId="{830C71AD-4254-4A6F-AB45-590DA42B739E}" dt="2025-01-29T10:42:33.259" v="342" actId="1076"/>
          <ac:picMkLst>
            <pc:docMk/>
            <pc:sldMk cId="118111248" sldId="2145707309"/>
            <ac:picMk id="3" creationId="{1B5EC04F-4344-7D3C-D7AF-58AC10A16503}"/>
          </ac:picMkLst>
        </pc:picChg>
      </pc:sldChg>
      <pc:sldChg chg="addSp delSp modSp add mod">
        <pc:chgData name="Elena Conroy" userId="3702acb9-c5c8-4c65-811e-20dee8cb743f" providerId="ADAL" clId="{830C71AD-4254-4A6F-AB45-590DA42B739E}" dt="2025-01-29T11:26:43.081" v="1001" actId="2711"/>
        <pc:sldMkLst>
          <pc:docMk/>
          <pc:sldMk cId="1044778677" sldId="2145707310"/>
        </pc:sldMkLst>
        <pc:spChg chg="mod">
          <ac:chgData name="Elena Conroy" userId="3702acb9-c5c8-4c65-811e-20dee8cb743f" providerId="ADAL" clId="{830C71AD-4254-4A6F-AB45-590DA42B739E}" dt="2025-01-29T11:13:21.077" v="736" actId="20577"/>
          <ac:spMkLst>
            <pc:docMk/>
            <pc:sldMk cId="1044778677" sldId="2145707310"/>
            <ac:spMk id="4" creationId="{E68C5858-8661-7F9C-2E67-CADE3637429D}"/>
          </ac:spMkLst>
        </pc:spChg>
        <pc:spChg chg="mod">
          <ac:chgData name="Elena Conroy" userId="3702acb9-c5c8-4c65-811e-20dee8cb743f" providerId="ADAL" clId="{830C71AD-4254-4A6F-AB45-590DA42B739E}" dt="2025-01-29T11:26:43.081" v="1001" actId="2711"/>
          <ac:spMkLst>
            <pc:docMk/>
            <pc:sldMk cId="1044778677" sldId="2145707310"/>
            <ac:spMk id="8" creationId="{DAD96A9C-4E58-DEE6-93F3-EFF695A03CBB}"/>
          </ac:spMkLst>
        </pc:spChg>
        <pc:picChg chg="add del mod">
          <ac:chgData name="Elena Conroy" userId="3702acb9-c5c8-4c65-811e-20dee8cb743f" providerId="ADAL" clId="{830C71AD-4254-4A6F-AB45-590DA42B739E}" dt="2025-01-29T10:39:52.890" v="290" actId="478"/>
          <ac:picMkLst>
            <pc:docMk/>
            <pc:sldMk cId="1044778677" sldId="2145707310"/>
            <ac:picMk id="3" creationId="{891090DC-A0B8-C876-A0D1-EFE6C18706BE}"/>
          </ac:picMkLst>
        </pc:picChg>
        <pc:picChg chg="add mod">
          <ac:chgData name="Elena Conroy" userId="3702acb9-c5c8-4c65-811e-20dee8cb743f" providerId="ADAL" clId="{830C71AD-4254-4A6F-AB45-590DA42B739E}" dt="2025-01-29T11:24:09.852" v="974" actId="1076"/>
          <ac:picMkLst>
            <pc:docMk/>
            <pc:sldMk cId="1044778677" sldId="2145707310"/>
            <ac:picMk id="6" creationId="{0814454A-82B4-DD60-50A2-6EA5BECEDEB3}"/>
          </ac:picMkLst>
        </pc:picChg>
      </pc:sldChg>
      <pc:sldChg chg="add del">
        <pc:chgData name="Elena Conroy" userId="3702acb9-c5c8-4c65-811e-20dee8cb743f" providerId="ADAL" clId="{830C71AD-4254-4A6F-AB45-590DA42B739E}" dt="2025-01-29T10:32:06.264" v="216" actId="47"/>
        <pc:sldMkLst>
          <pc:docMk/>
          <pc:sldMk cId="2463217631" sldId="2145707311"/>
        </pc:sldMkLst>
      </pc:sldChg>
      <pc:sldChg chg="modSp add mod">
        <pc:chgData name="Elena Conroy" userId="3702acb9-c5c8-4c65-811e-20dee8cb743f" providerId="ADAL" clId="{830C71AD-4254-4A6F-AB45-590DA42B739E}" dt="2025-01-29T11:27:45.675" v="1009" actId="1076"/>
        <pc:sldMkLst>
          <pc:docMk/>
          <pc:sldMk cId="2998587736" sldId="2145707311"/>
        </pc:sldMkLst>
        <pc:spChg chg="mod">
          <ac:chgData name="Elena Conroy" userId="3702acb9-c5c8-4c65-811e-20dee8cb743f" providerId="ADAL" clId="{830C71AD-4254-4A6F-AB45-590DA42B739E}" dt="2025-01-29T11:15:32.824" v="787" actId="20577"/>
          <ac:spMkLst>
            <pc:docMk/>
            <pc:sldMk cId="2998587736" sldId="2145707311"/>
            <ac:spMk id="4" creationId="{65CBD7F9-5777-BAA7-6CB2-3B266E218DCB}"/>
          </ac:spMkLst>
        </pc:spChg>
        <pc:spChg chg="mod">
          <ac:chgData name="Elena Conroy" userId="3702acb9-c5c8-4c65-811e-20dee8cb743f" providerId="ADAL" clId="{830C71AD-4254-4A6F-AB45-590DA42B739E}" dt="2025-01-29T11:26:56.375" v="1003" actId="1076"/>
          <ac:spMkLst>
            <pc:docMk/>
            <pc:sldMk cId="2998587736" sldId="2145707311"/>
            <ac:spMk id="8" creationId="{C87AA806-AD9F-6FB1-0BD2-9EAE1E5250B0}"/>
          </ac:spMkLst>
        </pc:spChg>
        <pc:picChg chg="mod">
          <ac:chgData name="Elena Conroy" userId="3702acb9-c5c8-4c65-811e-20dee8cb743f" providerId="ADAL" clId="{830C71AD-4254-4A6F-AB45-590DA42B739E}" dt="2025-01-29T11:27:45.675" v="1009" actId="1076"/>
          <ac:picMkLst>
            <pc:docMk/>
            <pc:sldMk cId="2998587736" sldId="2145707311"/>
            <ac:picMk id="3" creationId="{E08FE8D3-7008-1CC3-A1AD-D6A66B0F5BC7}"/>
          </ac:picMkLst>
        </pc:picChg>
      </pc:sldChg>
      <pc:sldChg chg="add del">
        <pc:chgData name="Elena Conroy" userId="3702acb9-c5c8-4c65-811e-20dee8cb743f" providerId="ADAL" clId="{830C71AD-4254-4A6F-AB45-590DA42B739E}" dt="2025-01-29T10:32:08.007" v="217" actId="47"/>
        <pc:sldMkLst>
          <pc:docMk/>
          <pc:sldMk cId="47830617" sldId="2145707312"/>
        </pc:sldMkLst>
      </pc:sldChg>
      <pc:sldChg chg="addSp delSp modSp new mod">
        <pc:chgData name="Elena Conroy" userId="3702acb9-c5c8-4c65-811e-20dee8cb743f" providerId="ADAL" clId="{830C71AD-4254-4A6F-AB45-590DA42B739E}" dt="2025-01-29T11:23:24.397" v="967" actId="20577"/>
        <pc:sldMkLst>
          <pc:docMk/>
          <pc:sldMk cId="2513573879" sldId="2145707312"/>
        </pc:sldMkLst>
        <pc:spChg chg="del">
          <ac:chgData name="Elena Conroy" userId="3702acb9-c5c8-4c65-811e-20dee8cb743f" providerId="ADAL" clId="{830C71AD-4254-4A6F-AB45-590DA42B739E}" dt="2025-01-29T11:17:01.711" v="803" actId="3680"/>
          <ac:spMkLst>
            <pc:docMk/>
            <pc:sldMk cId="2513573879" sldId="2145707312"/>
            <ac:spMk id="2" creationId="{623A51B2-64AF-E263-80CE-00335BA5E7B8}"/>
          </ac:spMkLst>
        </pc:spChg>
        <pc:spChg chg="del">
          <ac:chgData name="Elena Conroy" userId="3702acb9-c5c8-4c65-811e-20dee8cb743f" providerId="ADAL" clId="{830C71AD-4254-4A6F-AB45-590DA42B739E}" dt="2025-01-29T11:19:02.202" v="845" actId="478"/>
          <ac:spMkLst>
            <pc:docMk/>
            <pc:sldMk cId="2513573879" sldId="2145707312"/>
            <ac:spMk id="3" creationId="{A63263FE-77B1-0081-3780-AC9890CC3A2E}"/>
          </ac:spMkLst>
        </pc:spChg>
        <pc:spChg chg="del">
          <ac:chgData name="Elena Conroy" userId="3702acb9-c5c8-4c65-811e-20dee8cb743f" providerId="ADAL" clId="{830C71AD-4254-4A6F-AB45-590DA42B739E}" dt="2025-01-29T11:19:04.152" v="846" actId="478"/>
          <ac:spMkLst>
            <pc:docMk/>
            <pc:sldMk cId="2513573879" sldId="2145707312"/>
            <ac:spMk id="4" creationId="{1C75B616-3BAD-20F4-B684-C4CB5739706E}"/>
          </ac:spMkLst>
        </pc:spChg>
        <pc:spChg chg="add mod">
          <ac:chgData name="Elena Conroy" userId="3702acb9-c5c8-4c65-811e-20dee8cb743f" providerId="ADAL" clId="{830C71AD-4254-4A6F-AB45-590DA42B739E}" dt="2025-01-29T11:23:24.397" v="967" actId="20577"/>
          <ac:spMkLst>
            <pc:docMk/>
            <pc:sldMk cId="2513573879" sldId="2145707312"/>
            <ac:spMk id="7" creationId="{37A8E59B-07C0-B86E-28A0-ADAE3495441C}"/>
          </ac:spMkLst>
        </pc:spChg>
        <pc:spChg chg="add mod">
          <ac:chgData name="Elena Conroy" userId="3702acb9-c5c8-4c65-811e-20dee8cb743f" providerId="ADAL" clId="{830C71AD-4254-4A6F-AB45-590DA42B739E}" dt="2025-01-29T11:23:03.404" v="953" actId="1076"/>
          <ac:spMkLst>
            <pc:docMk/>
            <pc:sldMk cId="2513573879" sldId="2145707312"/>
            <ac:spMk id="8" creationId="{FDD1FF09-6E74-DD84-C8B8-BC08F20F41CA}"/>
          </ac:spMkLst>
        </pc:spChg>
        <pc:graphicFrameChg chg="add mod ord modGraphic">
          <ac:chgData name="Elena Conroy" userId="3702acb9-c5c8-4c65-811e-20dee8cb743f" providerId="ADAL" clId="{830C71AD-4254-4A6F-AB45-590DA42B739E}" dt="2025-01-29T11:23:09.252" v="954" actId="2062"/>
          <ac:graphicFrameMkLst>
            <pc:docMk/>
            <pc:sldMk cId="2513573879" sldId="2145707312"/>
            <ac:graphicFrameMk id="5" creationId="{376C87D1-03F1-85E3-B170-A1E8586C3A42}"/>
          </ac:graphicFrameMkLst>
        </pc:graphicFrameChg>
      </pc:sldChg>
    </pc:docChg>
  </pc:docChgLst>
  <pc:docChgLst>
    <pc:chgData name="Katherine Angus" userId="S::katherine.angus@uclpartners.com::9bf4d850-7705-429b-ba84-5e6a15497aa4" providerId="AD" clId="Web-{F1B48FA9-7D67-E478-21A6-104144525ED9}"/>
    <pc:docChg chg="modSld">
      <pc:chgData name="Katherine Angus" userId="S::katherine.angus@uclpartners.com::9bf4d850-7705-429b-ba84-5e6a15497aa4" providerId="AD" clId="Web-{F1B48FA9-7D67-E478-21A6-104144525ED9}" dt="2025-02-20T18:07:40.537" v="0"/>
      <pc:docMkLst>
        <pc:docMk/>
      </pc:docMkLst>
      <pc:sldChg chg="modSp">
        <pc:chgData name="Katherine Angus" userId="S::katherine.angus@uclpartners.com::9bf4d850-7705-429b-ba84-5e6a15497aa4" providerId="AD" clId="Web-{F1B48FA9-7D67-E478-21A6-104144525ED9}" dt="2025-02-20T18:07:40.537" v="0"/>
        <pc:sldMkLst>
          <pc:docMk/>
          <pc:sldMk cId="2513573879" sldId="2145707312"/>
        </pc:sldMkLst>
        <pc:graphicFrameChg chg="modGraphic">
          <ac:chgData name="Katherine Angus" userId="S::katherine.angus@uclpartners.com::9bf4d850-7705-429b-ba84-5e6a15497aa4" providerId="AD" clId="Web-{F1B48FA9-7D67-E478-21A6-104144525ED9}" dt="2025-02-20T18:07:40.537" v="0"/>
          <ac:graphicFrameMkLst>
            <pc:docMk/>
            <pc:sldMk cId="2513573879" sldId="2145707312"/>
            <ac:graphicFrameMk id="5" creationId="{376C87D1-03F1-85E3-B170-A1E8586C3A42}"/>
          </ac:graphicFrameMkLst>
        </pc:graphicFrameChg>
      </pc:sldChg>
    </pc:docChg>
  </pc:docChgLst>
  <pc:docChgLst>
    <pc:chgData name="Katherine Angus" userId="S::katherine.angus@uclpartners.com::9bf4d850-7705-429b-ba84-5e6a15497aa4" providerId="AD" clId="Web-{B6DD92BA-170A-CE5A-A2D4-B189D7060E8B}"/>
    <pc:docChg chg="modSld">
      <pc:chgData name="Katherine Angus" userId="S::katherine.angus@uclpartners.com::9bf4d850-7705-429b-ba84-5e6a15497aa4" providerId="AD" clId="Web-{B6DD92BA-170A-CE5A-A2D4-B189D7060E8B}" dt="2025-01-02T16:43:24.127" v="0" actId="20577"/>
      <pc:docMkLst>
        <pc:docMk/>
      </pc:docMkLst>
      <pc:sldChg chg="modSp">
        <pc:chgData name="Katherine Angus" userId="S::katherine.angus@uclpartners.com::9bf4d850-7705-429b-ba84-5e6a15497aa4" providerId="AD" clId="Web-{B6DD92BA-170A-CE5A-A2D4-B189D7060E8B}" dt="2025-01-02T16:43:24.127" v="0" actId="20577"/>
        <pc:sldMkLst>
          <pc:docMk/>
          <pc:sldMk cId="338651309" sldId="2145707299"/>
        </pc:sldMkLst>
        <pc:spChg chg="mod">
          <ac:chgData name="Katherine Angus" userId="S::katherine.angus@uclpartners.com::9bf4d850-7705-429b-ba84-5e6a15497aa4" providerId="AD" clId="Web-{B6DD92BA-170A-CE5A-A2D4-B189D7060E8B}" dt="2025-01-02T16:43:24.127" v="0" actId="20577"/>
          <ac:spMkLst>
            <pc:docMk/>
            <pc:sldMk cId="338651309" sldId="2145707299"/>
            <ac:spMk id="5" creationId="{C594638D-C17F-D749-9360-E2332845D248}"/>
          </ac:spMkLst>
        </pc:spChg>
      </pc:sldChg>
    </pc:docChg>
  </pc:docChgLst>
  <pc:docChgLst>
    <pc:chgData name="Claudia Rees" userId="S::claudia.rees@uclpartners.com::b3c79329-9b90-4ff8-9d87-90e1235887cf" providerId="AD" clId="Web-{A52D4609-ABD1-85E3-1529-7E79AB5F8B65}"/>
    <pc:docChg chg="modSld">
      <pc:chgData name="Claudia Rees" userId="S::claudia.rees@uclpartners.com::b3c79329-9b90-4ff8-9d87-90e1235887cf" providerId="AD" clId="Web-{A52D4609-ABD1-85E3-1529-7E79AB5F8B65}" dt="2024-10-10T08:30:56.160" v="0" actId="20577"/>
      <pc:docMkLst>
        <pc:docMk/>
      </pc:docMkLst>
      <pc:sldChg chg="modSp">
        <pc:chgData name="Claudia Rees" userId="S::claudia.rees@uclpartners.com::b3c79329-9b90-4ff8-9d87-90e1235887cf" providerId="AD" clId="Web-{A52D4609-ABD1-85E3-1529-7E79AB5F8B65}" dt="2024-10-10T08:30:56.160" v="0" actId="20577"/>
        <pc:sldMkLst>
          <pc:docMk/>
          <pc:sldMk cId="3053794067" sldId="2145707297"/>
        </pc:sldMkLst>
      </pc:sldChg>
    </pc:docChg>
  </pc:docChgLst>
  <pc:docChgLst>
    <pc:chgData name="Claudia Rees" userId="b3c79329-9b90-4ff8-9d87-90e1235887cf" providerId="ADAL" clId="{428D7FBF-C1F3-4776-A758-46C2EE70C8E7}"/>
    <pc:docChg chg="undo custSel addSld delSld modSld sldOrd">
      <pc:chgData name="Claudia Rees" userId="b3c79329-9b90-4ff8-9d87-90e1235887cf" providerId="ADAL" clId="{428D7FBF-C1F3-4776-A758-46C2EE70C8E7}" dt="2024-10-02T12:54:04.769" v="1354" actId="47"/>
      <pc:docMkLst>
        <pc:docMk/>
      </pc:docMkLst>
      <pc:sldChg chg="modSp add mod">
        <pc:chgData name="Claudia Rees" userId="b3c79329-9b90-4ff8-9d87-90e1235887cf" providerId="ADAL" clId="{428D7FBF-C1F3-4776-A758-46C2EE70C8E7}" dt="2024-10-02T12:34:05.438" v="191" actId="20577"/>
        <pc:sldMkLst>
          <pc:docMk/>
          <pc:sldMk cId="2625505715" sldId="266"/>
        </pc:sldMkLst>
      </pc:sldChg>
      <pc:sldChg chg="modSp add mod">
        <pc:chgData name="Claudia Rees" userId="b3c79329-9b90-4ff8-9d87-90e1235887cf" providerId="ADAL" clId="{428D7FBF-C1F3-4776-A758-46C2EE70C8E7}" dt="2024-10-02T12:53:07.175" v="1275" actId="207"/>
        <pc:sldMkLst>
          <pc:docMk/>
          <pc:sldMk cId="3677389684" sldId="274"/>
        </pc:sldMkLst>
      </pc:sldChg>
      <pc:sldChg chg="modSp add mod">
        <pc:chgData name="Claudia Rees" userId="b3c79329-9b90-4ff8-9d87-90e1235887cf" providerId="ADAL" clId="{428D7FBF-C1F3-4776-A758-46C2EE70C8E7}" dt="2024-10-02T12:52:54.567" v="1273" actId="207"/>
        <pc:sldMkLst>
          <pc:docMk/>
          <pc:sldMk cId="3254433398" sldId="275"/>
        </pc:sldMkLst>
      </pc:sldChg>
      <pc:sldChg chg="modSp add mod">
        <pc:chgData name="Claudia Rees" userId="b3c79329-9b90-4ff8-9d87-90e1235887cf" providerId="ADAL" clId="{428D7FBF-C1F3-4776-A758-46C2EE70C8E7}" dt="2024-10-02T12:53:11.105" v="1276" actId="207"/>
        <pc:sldMkLst>
          <pc:docMk/>
          <pc:sldMk cId="431794479" sldId="276"/>
        </pc:sldMkLst>
      </pc:sldChg>
      <pc:sldChg chg="modSp add mod">
        <pc:chgData name="Claudia Rees" userId="b3c79329-9b90-4ff8-9d87-90e1235887cf" providerId="ADAL" clId="{428D7FBF-C1F3-4776-A758-46C2EE70C8E7}" dt="2024-10-02T12:53:16.306" v="1278" actId="207"/>
        <pc:sldMkLst>
          <pc:docMk/>
          <pc:sldMk cId="1559669548" sldId="277"/>
        </pc:sldMkLst>
      </pc:sldChg>
      <pc:sldChg chg="modSp add mod">
        <pc:chgData name="Claudia Rees" userId="b3c79329-9b90-4ff8-9d87-90e1235887cf" providerId="ADAL" clId="{428D7FBF-C1F3-4776-A758-46C2EE70C8E7}" dt="2024-10-02T12:53:26.201" v="1279" actId="207"/>
        <pc:sldMkLst>
          <pc:docMk/>
          <pc:sldMk cId="772605358" sldId="278"/>
        </pc:sldMkLst>
      </pc:sldChg>
      <pc:sldChg chg="modSp add mod">
        <pc:chgData name="Claudia Rees" userId="b3c79329-9b90-4ff8-9d87-90e1235887cf" providerId="ADAL" clId="{428D7FBF-C1F3-4776-A758-46C2EE70C8E7}" dt="2024-10-02T12:53:29.699" v="1280" actId="207"/>
        <pc:sldMkLst>
          <pc:docMk/>
          <pc:sldMk cId="3618292012" sldId="279"/>
        </pc:sldMkLst>
      </pc:sldChg>
      <pc:sldChg chg="addSp delSp modSp mod">
        <pc:chgData name="Claudia Rees" userId="b3c79329-9b90-4ff8-9d87-90e1235887cf" providerId="ADAL" clId="{428D7FBF-C1F3-4776-A758-46C2EE70C8E7}" dt="2024-10-02T12:26:05.499" v="70" actId="478"/>
        <pc:sldMkLst>
          <pc:docMk/>
          <pc:sldMk cId="3830231407" sldId="1923"/>
        </pc:sldMkLst>
      </pc:sldChg>
      <pc:sldChg chg="del">
        <pc:chgData name="Claudia Rees" userId="b3c79329-9b90-4ff8-9d87-90e1235887cf" providerId="ADAL" clId="{428D7FBF-C1F3-4776-A758-46C2EE70C8E7}" dt="2024-10-02T12:51:42.580" v="1207" actId="47"/>
        <pc:sldMkLst>
          <pc:docMk/>
          <pc:sldMk cId="1823617375" sldId="1928"/>
        </pc:sldMkLst>
      </pc:sldChg>
      <pc:sldChg chg="del">
        <pc:chgData name="Claudia Rees" userId="b3c79329-9b90-4ff8-9d87-90e1235887cf" providerId="ADAL" clId="{428D7FBF-C1F3-4776-A758-46C2EE70C8E7}" dt="2024-10-02T12:51:44.038" v="1213" actId="47"/>
        <pc:sldMkLst>
          <pc:docMk/>
          <pc:sldMk cId="2725637323" sldId="1937"/>
        </pc:sldMkLst>
      </pc:sldChg>
      <pc:sldChg chg="addSp delSp modSp mod ord">
        <pc:chgData name="Claudia Rees" userId="b3c79329-9b90-4ff8-9d87-90e1235887cf" providerId="ADAL" clId="{428D7FBF-C1F3-4776-A758-46C2EE70C8E7}" dt="2024-10-02T12:34:20.576" v="218" actId="207"/>
        <pc:sldMkLst>
          <pc:docMk/>
          <pc:sldMk cId="3418343003" sldId="1946"/>
        </pc:sldMkLst>
      </pc:sldChg>
      <pc:sldChg chg="del">
        <pc:chgData name="Claudia Rees" userId="b3c79329-9b90-4ff8-9d87-90e1235887cf" providerId="ADAL" clId="{428D7FBF-C1F3-4776-A758-46C2EE70C8E7}" dt="2024-10-02T12:51:43.906" v="1212" actId="47"/>
        <pc:sldMkLst>
          <pc:docMk/>
          <pc:sldMk cId="3671939422" sldId="1951"/>
        </pc:sldMkLst>
      </pc:sldChg>
      <pc:sldChg chg="del">
        <pc:chgData name="Claudia Rees" userId="b3c79329-9b90-4ff8-9d87-90e1235887cf" providerId="ADAL" clId="{428D7FBF-C1F3-4776-A758-46C2EE70C8E7}" dt="2024-10-02T12:51:42.935" v="1209" actId="47"/>
        <pc:sldMkLst>
          <pc:docMk/>
          <pc:sldMk cId="432558771" sldId="1953"/>
        </pc:sldMkLst>
      </pc:sldChg>
      <pc:sldChg chg="del">
        <pc:chgData name="Claudia Rees" userId="b3c79329-9b90-4ff8-9d87-90e1235887cf" providerId="ADAL" clId="{428D7FBF-C1F3-4776-A758-46C2EE70C8E7}" dt="2024-10-02T12:51:42.730" v="1208" actId="47"/>
        <pc:sldMkLst>
          <pc:docMk/>
          <pc:sldMk cId="508985508" sldId="1954"/>
        </pc:sldMkLst>
      </pc:sldChg>
      <pc:sldChg chg="del">
        <pc:chgData name="Claudia Rees" userId="b3c79329-9b90-4ff8-9d87-90e1235887cf" providerId="ADAL" clId="{428D7FBF-C1F3-4776-A758-46C2EE70C8E7}" dt="2024-10-02T12:51:46.356" v="1226" actId="47"/>
        <pc:sldMkLst>
          <pc:docMk/>
          <pc:sldMk cId="3372572790" sldId="1955"/>
        </pc:sldMkLst>
      </pc:sldChg>
      <pc:sldChg chg="del">
        <pc:chgData name="Claudia Rees" userId="b3c79329-9b90-4ff8-9d87-90e1235887cf" providerId="ADAL" clId="{428D7FBF-C1F3-4776-A758-46C2EE70C8E7}" dt="2024-10-02T12:51:46.527" v="1227" actId="47"/>
        <pc:sldMkLst>
          <pc:docMk/>
          <pc:sldMk cId="2248147419" sldId="1956"/>
        </pc:sldMkLst>
      </pc:sldChg>
      <pc:sldChg chg="del">
        <pc:chgData name="Claudia Rees" userId="b3c79329-9b90-4ff8-9d87-90e1235887cf" providerId="ADAL" clId="{428D7FBF-C1F3-4776-A758-46C2EE70C8E7}" dt="2024-10-02T12:51:46.714" v="1228" actId="47"/>
        <pc:sldMkLst>
          <pc:docMk/>
          <pc:sldMk cId="3198294743" sldId="1957"/>
        </pc:sldMkLst>
      </pc:sldChg>
      <pc:sldChg chg="del">
        <pc:chgData name="Claudia Rees" userId="b3c79329-9b90-4ff8-9d87-90e1235887cf" providerId="ADAL" clId="{428D7FBF-C1F3-4776-A758-46C2EE70C8E7}" dt="2024-10-02T12:51:44.900" v="1218" actId="47"/>
        <pc:sldMkLst>
          <pc:docMk/>
          <pc:sldMk cId="1142315397" sldId="1973"/>
        </pc:sldMkLst>
      </pc:sldChg>
      <pc:sldChg chg="del">
        <pc:chgData name="Claudia Rees" userId="b3c79329-9b90-4ff8-9d87-90e1235887cf" providerId="ADAL" clId="{428D7FBF-C1F3-4776-A758-46C2EE70C8E7}" dt="2024-10-02T12:51:44.391" v="1215" actId="47"/>
        <pc:sldMkLst>
          <pc:docMk/>
          <pc:sldMk cId="76105682" sldId="1974"/>
        </pc:sldMkLst>
      </pc:sldChg>
      <pc:sldChg chg="del">
        <pc:chgData name="Claudia Rees" userId="b3c79329-9b90-4ff8-9d87-90e1235887cf" providerId="ADAL" clId="{428D7FBF-C1F3-4776-A758-46C2EE70C8E7}" dt="2024-10-02T12:51:44.700" v="1217" actId="47"/>
        <pc:sldMkLst>
          <pc:docMk/>
          <pc:sldMk cId="909707474" sldId="1976"/>
        </pc:sldMkLst>
      </pc:sldChg>
      <pc:sldChg chg="del">
        <pc:chgData name="Claudia Rees" userId="b3c79329-9b90-4ff8-9d87-90e1235887cf" providerId="ADAL" clId="{428D7FBF-C1F3-4776-A758-46C2EE70C8E7}" dt="2024-10-02T12:51:44.223" v="1214" actId="47"/>
        <pc:sldMkLst>
          <pc:docMk/>
          <pc:sldMk cId="2138904071" sldId="1977"/>
        </pc:sldMkLst>
      </pc:sldChg>
      <pc:sldChg chg="del">
        <pc:chgData name="Claudia Rees" userId="b3c79329-9b90-4ff8-9d87-90e1235887cf" providerId="ADAL" clId="{428D7FBF-C1F3-4776-A758-46C2EE70C8E7}" dt="2024-10-02T12:51:44.548" v="1216" actId="47"/>
        <pc:sldMkLst>
          <pc:docMk/>
          <pc:sldMk cId="1290549617" sldId="1978"/>
        </pc:sldMkLst>
      </pc:sldChg>
      <pc:sldChg chg="del">
        <pc:chgData name="Claudia Rees" userId="b3c79329-9b90-4ff8-9d87-90e1235887cf" providerId="ADAL" clId="{428D7FBF-C1F3-4776-A758-46C2EE70C8E7}" dt="2024-10-02T12:51:43.710" v="1211" actId="47"/>
        <pc:sldMkLst>
          <pc:docMk/>
          <pc:sldMk cId="101528597" sldId="1979"/>
        </pc:sldMkLst>
      </pc:sldChg>
      <pc:sldChg chg="del">
        <pc:chgData name="Claudia Rees" userId="b3c79329-9b90-4ff8-9d87-90e1235887cf" providerId="ADAL" clId="{428D7FBF-C1F3-4776-A758-46C2EE70C8E7}" dt="2024-10-02T12:26:08.998" v="71" actId="47"/>
        <pc:sldMkLst>
          <pc:docMk/>
          <pc:sldMk cId="3892374250" sldId="1980"/>
        </pc:sldMkLst>
      </pc:sldChg>
      <pc:sldChg chg="del">
        <pc:chgData name="Claudia Rees" userId="b3c79329-9b90-4ff8-9d87-90e1235887cf" providerId="ADAL" clId="{428D7FBF-C1F3-4776-A758-46C2EE70C8E7}" dt="2024-10-02T12:51:45.836" v="1223" actId="47"/>
        <pc:sldMkLst>
          <pc:docMk/>
          <pc:sldMk cId="74803796" sldId="1981"/>
        </pc:sldMkLst>
      </pc:sldChg>
      <pc:sldChg chg="del">
        <pc:chgData name="Claudia Rees" userId="b3c79329-9b90-4ff8-9d87-90e1235887cf" providerId="ADAL" clId="{428D7FBF-C1F3-4776-A758-46C2EE70C8E7}" dt="2024-10-02T12:51:43.120" v="1210" actId="47"/>
        <pc:sldMkLst>
          <pc:docMk/>
          <pc:sldMk cId="3126566729" sldId="1983"/>
        </pc:sldMkLst>
      </pc:sldChg>
      <pc:sldChg chg="del">
        <pc:chgData name="Claudia Rees" userId="b3c79329-9b90-4ff8-9d87-90e1235887cf" providerId="ADAL" clId="{428D7FBF-C1F3-4776-A758-46C2EE70C8E7}" dt="2024-10-02T12:51:42.394" v="1206" actId="47"/>
        <pc:sldMkLst>
          <pc:docMk/>
          <pc:sldMk cId="575039444" sldId="1986"/>
        </pc:sldMkLst>
      </pc:sldChg>
      <pc:sldChg chg="addSp delSp modSp mod ord">
        <pc:chgData name="Claudia Rees" userId="b3c79329-9b90-4ff8-9d87-90e1235887cf" providerId="ADAL" clId="{428D7FBF-C1F3-4776-A758-46C2EE70C8E7}" dt="2024-10-02T12:48:00.743" v="1049" actId="108"/>
        <pc:sldMkLst>
          <pc:docMk/>
          <pc:sldMk cId="952463978" sldId="1987"/>
        </pc:sldMkLst>
      </pc:sldChg>
      <pc:sldChg chg="modSp del mod">
        <pc:chgData name="Claudia Rees" userId="b3c79329-9b90-4ff8-9d87-90e1235887cf" providerId="ADAL" clId="{428D7FBF-C1F3-4776-A758-46C2EE70C8E7}" dt="2024-10-02T12:50:55.094" v="1157" actId="47"/>
        <pc:sldMkLst>
          <pc:docMk/>
          <pc:sldMk cId="1030944243" sldId="1988"/>
        </pc:sldMkLst>
      </pc:sldChg>
      <pc:sldChg chg="del">
        <pc:chgData name="Claudia Rees" userId="b3c79329-9b90-4ff8-9d87-90e1235887cf" providerId="ADAL" clId="{428D7FBF-C1F3-4776-A758-46C2EE70C8E7}" dt="2024-10-02T12:51:46.924" v="1229" actId="47"/>
        <pc:sldMkLst>
          <pc:docMk/>
          <pc:sldMk cId="364682922" sldId="2145707271"/>
        </pc:sldMkLst>
      </pc:sldChg>
      <pc:sldChg chg="addSp delSp modSp mod ord">
        <pc:chgData name="Claudia Rees" userId="b3c79329-9b90-4ff8-9d87-90e1235887cf" providerId="ADAL" clId="{428D7FBF-C1F3-4776-A758-46C2EE70C8E7}" dt="2024-10-02T12:50:06.495" v="1150" actId="108"/>
        <pc:sldMkLst>
          <pc:docMk/>
          <pc:sldMk cId="2282146806" sldId="2145707281"/>
        </pc:sldMkLst>
      </pc:sldChg>
      <pc:sldChg chg="del">
        <pc:chgData name="Claudia Rees" userId="b3c79329-9b90-4ff8-9d87-90e1235887cf" providerId="ADAL" clId="{428D7FBF-C1F3-4776-A758-46C2EE70C8E7}" dt="2024-10-02T12:51:46.054" v="1224" actId="47"/>
        <pc:sldMkLst>
          <pc:docMk/>
          <pc:sldMk cId="516331991" sldId="2145707286"/>
        </pc:sldMkLst>
      </pc:sldChg>
      <pc:sldChg chg="del">
        <pc:chgData name="Claudia Rees" userId="b3c79329-9b90-4ff8-9d87-90e1235887cf" providerId="ADAL" clId="{428D7FBF-C1F3-4776-A758-46C2EE70C8E7}" dt="2024-10-02T12:51:46.163" v="1225" actId="47"/>
        <pc:sldMkLst>
          <pc:docMk/>
          <pc:sldMk cId="1156873451" sldId="2145707287"/>
        </pc:sldMkLst>
      </pc:sldChg>
      <pc:sldChg chg="del">
        <pc:chgData name="Claudia Rees" userId="b3c79329-9b90-4ff8-9d87-90e1235887cf" providerId="ADAL" clId="{428D7FBF-C1F3-4776-A758-46C2EE70C8E7}" dt="2024-10-02T12:54:03.172" v="1351" actId="47"/>
        <pc:sldMkLst>
          <pc:docMk/>
          <pc:sldMk cId="1689719457" sldId="2145707288"/>
        </pc:sldMkLst>
      </pc:sldChg>
      <pc:sldChg chg="del">
        <pc:chgData name="Claudia Rees" userId="b3c79329-9b90-4ff8-9d87-90e1235887cf" providerId="ADAL" clId="{428D7FBF-C1F3-4776-A758-46C2EE70C8E7}" dt="2024-10-02T12:54:03.709" v="1352" actId="47"/>
        <pc:sldMkLst>
          <pc:docMk/>
          <pc:sldMk cId="782480855" sldId="2145707289"/>
        </pc:sldMkLst>
      </pc:sldChg>
      <pc:sldChg chg="del">
        <pc:chgData name="Claudia Rees" userId="b3c79329-9b90-4ff8-9d87-90e1235887cf" providerId="ADAL" clId="{428D7FBF-C1F3-4776-A758-46C2EE70C8E7}" dt="2024-10-02T12:54:04.203" v="1353" actId="47"/>
        <pc:sldMkLst>
          <pc:docMk/>
          <pc:sldMk cId="1801870351" sldId="2145707290"/>
        </pc:sldMkLst>
      </pc:sldChg>
      <pc:sldChg chg="del">
        <pc:chgData name="Claudia Rees" userId="b3c79329-9b90-4ff8-9d87-90e1235887cf" providerId="ADAL" clId="{428D7FBF-C1F3-4776-A758-46C2EE70C8E7}" dt="2024-10-02T12:54:04.769" v="1354" actId="47"/>
        <pc:sldMkLst>
          <pc:docMk/>
          <pc:sldMk cId="1298994268" sldId="2145707291"/>
        </pc:sldMkLst>
      </pc:sldChg>
      <pc:sldChg chg="del">
        <pc:chgData name="Claudia Rees" userId="b3c79329-9b90-4ff8-9d87-90e1235887cf" providerId="ADAL" clId="{428D7FBF-C1F3-4776-A758-46C2EE70C8E7}" dt="2024-10-02T12:51:45.096" v="1219" actId="47"/>
        <pc:sldMkLst>
          <pc:docMk/>
          <pc:sldMk cId="4096615924" sldId="2145707292"/>
        </pc:sldMkLst>
      </pc:sldChg>
      <pc:sldChg chg="del">
        <pc:chgData name="Claudia Rees" userId="b3c79329-9b90-4ff8-9d87-90e1235887cf" providerId="ADAL" clId="{428D7FBF-C1F3-4776-A758-46C2EE70C8E7}" dt="2024-10-02T12:51:45.232" v="1220" actId="47"/>
        <pc:sldMkLst>
          <pc:docMk/>
          <pc:sldMk cId="1561813397" sldId="2145707293"/>
        </pc:sldMkLst>
      </pc:sldChg>
      <pc:sldChg chg="del">
        <pc:chgData name="Claudia Rees" userId="b3c79329-9b90-4ff8-9d87-90e1235887cf" providerId="ADAL" clId="{428D7FBF-C1F3-4776-A758-46C2EE70C8E7}" dt="2024-10-02T12:51:45.389" v="1221" actId="47"/>
        <pc:sldMkLst>
          <pc:docMk/>
          <pc:sldMk cId="3074398363" sldId="2145707294"/>
        </pc:sldMkLst>
      </pc:sldChg>
      <pc:sldChg chg="del">
        <pc:chgData name="Claudia Rees" userId="b3c79329-9b90-4ff8-9d87-90e1235887cf" providerId="ADAL" clId="{428D7FBF-C1F3-4776-A758-46C2EE70C8E7}" dt="2024-10-02T12:51:45.568" v="1222" actId="47"/>
        <pc:sldMkLst>
          <pc:docMk/>
          <pc:sldMk cId="1875769657" sldId="2145707295"/>
        </pc:sldMkLst>
      </pc:sldChg>
      <pc:sldChg chg="addSp delSp modSp add del mod">
        <pc:chgData name="Claudia Rees" userId="b3c79329-9b90-4ff8-9d87-90e1235887cf" providerId="ADAL" clId="{428D7FBF-C1F3-4776-A758-46C2EE70C8E7}" dt="2024-10-02T12:45:58.730" v="926" actId="47"/>
        <pc:sldMkLst>
          <pc:docMk/>
          <pc:sldMk cId="1264497706" sldId="2145707296"/>
        </pc:sldMkLst>
      </pc:sldChg>
      <pc:sldChg chg="modSp add mod ord">
        <pc:chgData name="Claudia Rees" userId="b3c79329-9b90-4ff8-9d87-90e1235887cf" providerId="ADAL" clId="{428D7FBF-C1F3-4776-A758-46C2EE70C8E7}" dt="2024-10-02T12:50:36.132" v="1155" actId="27636"/>
        <pc:sldMkLst>
          <pc:docMk/>
          <pc:sldMk cId="3053794067" sldId="2145707297"/>
        </pc:sldMkLst>
      </pc:sldChg>
      <pc:sldChg chg="modSp add mod">
        <pc:chgData name="Claudia Rees" userId="b3c79329-9b90-4ff8-9d87-90e1235887cf" providerId="ADAL" clId="{428D7FBF-C1F3-4776-A758-46C2EE70C8E7}" dt="2024-10-02T12:41:45.133" v="727" actId="403"/>
        <pc:sldMkLst>
          <pc:docMk/>
          <pc:sldMk cId="2418994590" sldId="2145707298"/>
        </pc:sldMkLst>
      </pc:sldChg>
      <pc:sldChg chg="modSp add del mod">
        <pc:chgData name="Claudia Rees" userId="b3c79329-9b90-4ff8-9d87-90e1235887cf" providerId="ADAL" clId="{428D7FBF-C1F3-4776-A758-46C2EE70C8E7}" dt="2024-10-02T12:51:48.861" v="1232" actId="47"/>
        <pc:sldMkLst>
          <pc:docMk/>
          <pc:sldMk cId="338651309" sldId="2145707299"/>
        </pc:sldMkLst>
      </pc:sldChg>
      <pc:sldChg chg="modSp add mod ord">
        <pc:chgData name="Claudia Rees" userId="b3c79329-9b90-4ff8-9d87-90e1235887cf" providerId="ADAL" clId="{428D7FBF-C1F3-4776-A758-46C2EE70C8E7}" dt="2024-10-02T12:50:28.053" v="1153" actId="27636"/>
        <pc:sldMkLst>
          <pc:docMk/>
          <pc:sldMk cId="654708176" sldId="2145707300"/>
        </pc:sldMkLst>
      </pc:sldChg>
      <pc:sldChg chg="modSp add del mod">
        <pc:chgData name="Claudia Rees" userId="b3c79329-9b90-4ff8-9d87-90e1235887cf" providerId="ADAL" clId="{428D7FBF-C1F3-4776-A758-46C2EE70C8E7}" dt="2024-10-02T12:47:19.007" v="1041" actId="47"/>
        <pc:sldMkLst>
          <pc:docMk/>
          <pc:sldMk cId="2922758837" sldId="2145707301"/>
        </pc:sldMkLst>
      </pc:sldChg>
      <pc:sldChg chg="addSp modSp add mod ord">
        <pc:chgData name="Claudia Rees" userId="b3c79329-9b90-4ff8-9d87-90e1235887cf" providerId="ADAL" clId="{428D7FBF-C1F3-4776-A758-46C2EE70C8E7}" dt="2024-10-02T12:47:23.973" v="1045"/>
        <pc:sldMkLst>
          <pc:docMk/>
          <pc:sldMk cId="3739958223" sldId="2145707302"/>
        </pc:sldMkLst>
      </pc:sldChg>
      <pc:sldChg chg="modSp add del mod">
        <pc:chgData name="Claudia Rees" userId="b3c79329-9b90-4ff8-9d87-90e1235887cf" providerId="ADAL" clId="{428D7FBF-C1F3-4776-A758-46C2EE70C8E7}" dt="2024-10-02T12:51:49.252" v="1233" actId="47"/>
        <pc:sldMkLst>
          <pc:docMk/>
          <pc:sldMk cId="3353923334" sldId="2145707303"/>
        </pc:sldMkLst>
      </pc:sldChg>
      <pc:sldChg chg="addSp delSp modSp new mod">
        <pc:chgData name="Claudia Rees" userId="b3c79329-9b90-4ff8-9d87-90e1235887cf" providerId="ADAL" clId="{428D7FBF-C1F3-4776-A758-46C2EE70C8E7}" dt="2024-10-02T12:53:57.688" v="1350" actId="20577"/>
        <pc:sldMkLst>
          <pc:docMk/>
          <pc:sldMk cId="2072602407" sldId="2145707304"/>
        </pc:sldMkLst>
      </pc:sldChg>
      <pc:sldChg chg="addSp delSp modSp new del mod">
        <pc:chgData name="Claudia Rees" userId="b3c79329-9b90-4ff8-9d87-90e1235887cf" providerId="ADAL" clId="{428D7FBF-C1F3-4776-A758-46C2EE70C8E7}" dt="2024-10-02T12:52:59.571" v="1274" actId="47"/>
        <pc:sldMkLst>
          <pc:docMk/>
          <pc:sldMk cId="2341034262" sldId="2145707304"/>
        </pc:sldMkLst>
      </pc:sldChg>
      <pc:sldMasterChg chg="delSldLayout">
        <pc:chgData name="Claudia Rees" userId="b3c79329-9b90-4ff8-9d87-90e1235887cf" providerId="ADAL" clId="{428D7FBF-C1F3-4776-A758-46C2EE70C8E7}" dt="2024-10-02T12:51:46.714" v="1228" actId="47"/>
        <pc:sldMasterMkLst>
          <pc:docMk/>
          <pc:sldMasterMk cId="945044896" sldId="2147483773"/>
        </pc:sldMasterMkLst>
        <pc:sldLayoutChg chg="del">
          <pc:chgData name="Claudia Rees" userId="b3c79329-9b90-4ff8-9d87-90e1235887cf" providerId="ADAL" clId="{428D7FBF-C1F3-4776-A758-46C2EE70C8E7}" dt="2024-10-02T12:51:42.580" v="1207" actId="47"/>
          <pc:sldLayoutMkLst>
            <pc:docMk/>
            <pc:sldMasterMk cId="945044896" sldId="2147483773"/>
            <pc:sldLayoutMk cId="1989577120" sldId="2147483791"/>
          </pc:sldLayoutMkLst>
        </pc:sldLayoutChg>
        <pc:sldLayoutChg chg="del">
          <pc:chgData name="Claudia Rees" userId="b3c79329-9b90-4ff8-9d87-90e1235887cf" providerId="ADAL" clId="{428D7FBF-C1F3-4776-A758-46C2EE70C8E7}" dt="2024-10-02T12:51:42.730" v="1208" actId="47"/>
          <pc:sldLayoutMkLst>
            <pc:docMk/>
            <pc:sldMasterMk cId="945044896" sldId="2147483773"/>
            <pc:sldLayoutMk cId="1102626791" sldId="2147483792"/>
          </pc:sldLayoutMkLst>
        </pc:sldLayoutChg>
        <pc:sldLayoutChg chg="del">
          <pc:chgData name="Claudia Rees" userId="b3c79329-9b90-4ff8-9d87-90e1235887cf" providerId="ADAL" clId="{428D7FBF-C1F3-4776-A758-46C2EE70C8E7}" dt="2024-10-02T12:51:42.935" v="1209" actId="47"/>
          <pc:sldLayoutMkLst>
            <pc:docMk/>
            <pc:sldMasterMk cId="945044896" sldId="2147483773"/>
            <pc:sldLayoutMk cId="1666001528" sldId="2147483793"/>
          </pc:sldLayoutMkLst>
        </pc:sldLayoutChg>
        <pc:sldLayoutChg chg="del">
          <pc:chgData name="Claudia Rees" userId="b3c79329-9b90-4ff8-9d87-90e1235887cf" providerId="ADAL" clId="{428D7FBF-C1F3-4776-A758-46C2EE70C8E7}" dt="2024-10-02T12:51:43.710" v="1211" actId="47"/>
          <pc:sldLayoutMkLst>
            <pc:docMk/>
            <pc:sldMasterMk cId="945044896" sldId="2147483773"/>
            <pc:sldLayoutMk cId="3815909273" sldId="2147483794"/>
          </pc:sldLayoutMkLst>
        </pc:sldLayoutChg>
        <pc:sldLayoutChg chg="del">
          <pc:chgData name="Claudia Rees" userId="b3c79329-9b90-4ff8-9d87-90e1235887cf" providerId="ADAL" clId="{428D7FBF-C1F3-4776-A758-46C2EE70C8E7}" dt="2024-10-02T12:51:43.906" v="1212" actId="47"/>
          <pc:sldLayoutMkLst>
            <pc:docMk/>
            <pc:sldMasterMk cId="945044896" sldId="2147483773"/>
            <pc:sldLayoutMk cId="3116819481" sldId="2147483795"/>
          </pc:sldLayoutMkLst>
        </pc:sldLayoutChg>
        <pc:sldLayoutChg chg="del">
          <pc:chgData name="Claudia Rees" userId="b3c79329-9b90-4ff8-9d87-90e1235887cf" providerId="ADAL" clId="{428D7FBF-C1F3-4776-A758-46C2EE70C8E7}" dt="2024-10-02T12:51:44.038" v="1213" actId="47"/>
          <pc:sldLayoutMkLst>
            <pc:docMk/>
            <pc:sldMasterMk cId="945044896" sldId="2147483773"/>
            <pc:sldLayoutMk cId="107603340" sldId="2147483796"/>
          </pc:sldLayoutMkLst>
        </pc:sldLayoutChg>
        <pc:sldLayoutChg chg="del">
          <pc:chgData name="Claudia Rees" userId="b3c79329-9b90-4ff8-9d87-90e1235887cf" providerId="ADAL" clId="{428D7FBF-C1F3-4776-A758-46C2EE70C8E7}" dt="2024-10-02T12:51:44.223" v="1214" actId="47"/>
          <pc:sldLayoutMkLst>
            <pc:docMk/>
            <pc:sldMasterMk cId="945044896" sldId="2147483773"/>
            <pc:sldLayoutMk cId="1796752009" sldId="2147483797"/>
          </pc:sldLayoutMkLst>
        </pc:sldLayoutChg>
        <pc:sldLayoutChg chg="del">
          <pc:chgData name="Claudia Rees" userId="b3c79329-9b90-4ff8-9d87-90e1235887cf" providerId="ADAL" clId="{428D7FBF-C1F3-4776-A758-46C2EE70C8E7}" dt="2024-10-02T12:51:44.391" v="1215" actId="47"/>
          <pc:sldLayoutMkLst>
            <pc:docMk/>
            <pc:sldMasterMk cId="945044896" sldId="2147483773"/>
            <pc:sldLayoutMk cId="3232207205" sldId="2147483798"/>
          </pc:sldLayoutMkLst>
        </pc:sldLayoutChg>
        <pc:sldLayoutChg chg="del">
          <pc:chgData name="Claudia Rees" userId="b3c79329-9b90-4ff8-9d87-90e1235887cf" providerId="ADAL" clId="{428D7FBF-C1F3-4776-A758-46C2EE70C8E7}" dt="2024-10-02T12:51:44.548" v="1216" actId="47"/>
          <pc:sldLayoutMkLst>
            <pc:docMk/>
            <pc:sldMasterMk cId="945044896" sldId="2147483773"/>
            <pc:sldLayoutMk cId="2978841238" sldId="2147483799"/>
          </pc:sldLayoutMkLst>
        </pc:sldLayoutChg>
        <pc:sldLayoutChg chg="del">
          <pc:chgData name="Claudia Rees" userId="b3c79329-9b90-4ff8-9d87-90e1235887cf" providerId="ADAL" clId="{428D7FBF-C1F3-4776-A758-46C2EE70C8E7}" dt="2024-10-02T12:51:44.700" v="1217" actId="47"/>
          <pc:sldLayoutMkLst>
            <pc:docMk/>
            <pc:sldMasterMk cId="945044896" sldId="2147483773"/>
            <pc:sldLayoutMk cId="4127233095" sldId="2147483800"/>
          </pc:sldLayoutMkLst>
        </pc:sldLayoutChg>
        <pc:sldLayoutChg chg="del">
          <pc:chgData name="Claudia Rees" userId="b3c79329-9b90-4ff8-9d87-90e1235887cf" providerId="ADAL" clId="{428D7FBF-C1F3-4776-A758-46C2EE70C8E7}" dt="2024-10-02T12:51:44.900" v="1218" actId="47"/>
          <pc:sldLayoutMkLst>
            <pc:docMk/>
            <pc:sldMasterMk cId="945044896" sldId="2147483773"/>
            <pc:sldLayoutMk cId="837881461" sldId="2147483801"/>
          </pc:sldLayoutMkLst>
        </pc:sldLayoutChg>
        <pc:sldLayoutChg chg="del">
          <pc:chgData name="Claudia Rees" userId="b3c79329-9b90-4ff8-9d87-90e1235887cf" providerId="ADAL" clId="{428D7FBF-C1F3-4776-A758-46C2EE70C8E7}" dt="2024-10-02T12:51:45.836" v="1223" actId="47"/>
          <pc:sldLayoutMkLst>
            <pc:docMk/>
            <pc:sldMasterMk cId="945044896" sldId="2147483773"/>
            <pc:sldLayoutMk cId="2632895964" sldId="2147483802"/>
          </pc:sldLayoutMkLst>
        </pc:sldLayoutChg>
        <pc:sldLayoutChg chg="del">
          <pc:chgData name="Claudia Rees" userId="b3c79329-9b90-4ff8-9d87-90e1235887cf" providerId="ADAL" clId="{428D7FBF-C1F3-4776-A758-46C2EE70C8E7}" dt="2024-10-02T12:51:46.714" v="1228" actId="47"/>
          <pc:sldLayoutMkLst>
            <pc:docMk/>
            <pc:sldMasterMk cId="945044896" sldId="2147483773"/>
            <pc:sldLayoutMk cId="3675108104" sldId="2147483809"/>
          </pc:sldLayoutMkLst>
        </pc:sldLayoutChg>
      </pc:sldMasterChg>
    </pc:docChg>
  </pc:docChgLst>
  <pc:docChgLst>
    <pc:chgData name="Claudia Rees" userId="b3c79329-9b90-4ff8-9d87-90e1235887cf" providerId="ADAL" clId="{E1C88FDA-5BD8-4568-8EA6-CA6FC82E34FE}"/>
    <pc:docChg chg="modSld">
      <pc:chgData name="Claudia Rees" userId="b3c79329-9b90-4ff8-9d87-90e1235887cf" providerId="ADAL" clId="{E1C88FDA-5BD8-4568-8EA6-CA6FC82E34FE}" dt="2025-02-20T18:08:37.357" v="2" actId="12385"/>
      <pc:docMkLst>
        <pc:docMk/>
      </pc:docMkLst>
      <pc:sldChg chg="modSp mod">
        <pc:chgData name="Claudia Rees" userId="b3c79329-9b90-4ff8-9d87-90e1235887cf" providerId="ADAL" clId="{E1C88FDA-5BD8-4568-8EA6-CA6FC82E34FE}" dt="2025-02-20T18:08:37.357" v="2" actId="12385"/>
        <pc:sldMkLst>
          <pc:docMk/>
          <pc:sldMk cId="2513573879" sldId="2145707312"/>
        </pc:sldMkLst>
        <pc:graphicFrameChg chg="modGraphic">
          <ac:chgData name="Claudia Rees" userId="b3c79329-9b90-4ff8-9d87-90e1235887cf" providerId="ADAL" clId="{E1C88FDA-5BD8-4568-8EA6-CA6FC82E34FE}" dt="2025-02-20T18:08:37.357" v="2" actId="12385"/>
          <ac:graphicFrameMkLst>
            <pc:docMk/>
            <pc:sldMk cId="2513573879" sldId="2145707312"/>
            <ac:graphicFrameMk id="5" creationId="{376C87D1-03F1-85E3-B170-A1E8586C3A42}"/>
          </ac:graphicFrameMkLst>
        </pc:graphicFrameChg>
      </pc:sldChg>
    </pc:docChg>
  </pc:docChgLst>
  <pc:docChgLst>
    <pc:chgData name="Claudia Rees" userId="S::claudia.rees@uclpartners.com::b3c79329-9b90-4ff8-9d87-90e1235887cf" providerId="AD" clId="Web-{8897E970-1D47-1B95-179B-E77D6C391B2D}"/>
    <pc:docChg chg="modSld">
      <pc:chgData name="Claudia Rees" userId="S::claudia.rees@uclpartners.com::b3c79329-9b90-4ff8-9d87-90e1235887cf" providerId="AD" clId="Web-{8897E970-1D47-1B95-179B-E77D6C391B2D}" dt="2024-11-07T12:16:16.817" v="13" actId="1076"/>
      <pc:docMkLst>
        <pc:docMk/>
      </pc:docMkLst>
      <pc:sldChg chg="addSp modSp">
        <pc:chgData name="Claudia Rees" userId="S::claudia.rees@uclpartners.com::b3c79329-9b90-4ff8-9d87-90e1235887cf" providerId="AD" clId="Web-{8897E970-1D47-1B95-179B-E77D6C391B2D}" dt="2024-11-07T12:13:08.357" v="3"/>
        <pc:sldMkLst>
          <pc:docMk/>
          <pc:sldMk cId="3677389684" sldId="274"/>
        </pc:sldMkLst>
        <pc:picChg chg="add mod modCrop">
          <ac:chgData name="Claudia Rees" userId="S::claudia.rees@uclpartners.com::b3c79329-9b90-4ff8-9d87-90e1235887cf" providerId="AD" clId="Web-{8897E970-1D47-1B95-179B-E77D6C391B2D}" dt="2024-11-07T12:13:08.357" v="3"/>
          <ac:picMkLst>
            <pc:docMk/>
            <pc:sldMk cId="3677389684" sldId="274"/>
            <ac:picMk id="2" creationId="{E6F29B47-671B-09B6-BCBD-031BC7D27E0C}"/>
          </ac:picMkLst>
        </pc:picChg>
      </pc:sldChg>
      <pc:sldChg chg="addSp modSp">
        <pc:chgData name="Claudia Rees" userId="S::claudia.rees@uclpartners.com::b3c79329-9b90-4ff8-9d87-90e1235887cf" providerId="AD" clId="Web-{8897E970-1D47-1B95-179B-E77D6C391B2D}" dt="2024-11-07T12:13:38.826" v="5" actId="1076"/>
        <pc:sldMkLst>
          <pc:docMk/>
          <pc:sldMk cId="3254433398" sldId="275"/>
        </pc:sldMkLst>
        <pc:picChg chg="add mod">
          <ac:chgData name="Claudia Rees" userId="S::claudia.rees@uclpartners.com::b3c79329-9b90-4ff8-9d87-90e1235887cf" providerId="AD" clId="Web-{8897E970-1D47-1B95-179B-E77D6C391B2D}" dt="2024-11-07T12:13:38.826" v="5" actId="1076"/>
          <ac:picMkLst>
            <pc:docMk/>
            <pc:sldMk cId="3254433398" sldId="275"/>
            <ac:picMk id="2" creationId="{82EC00FF-60E6-6371-248B-61123CFA833B}"/>
          </ac:picMkLst>
        </pc:picChg>
      </pc:sldChg>
      <pc:sldChg chg="addSp modSp">
        <pc:chgData name="Claudia Rees" userId="S::claudia.rees@uclpartners.com::b3c79329-9b90-4ff8-9d87-90e1235887cf" providerId="AD" clId="Web-{8897E970-1D47-1B95-179B-E77D6C391B2D}" dt="2024-11-07T12:14:00.702" v="7" actId="1076"/>
        <pc:sldMkLst>
          <pc:docMk/>
          <pc:sldMk cId="431794479" sldId="276"/>
        </pc:sldMkLst>
        <pc:picChg chg="add mod">
          <ac:chgData name="Claudia Rees" userId="S::claudia.rees@uclpartners.com::b3c79329-9b90-4ff8-9d87-90e1235887cf" providerId="AD" clId="Web-{8897E970-1D47-1B95-179B-E77D6C391B2D}" dt="2024-11-07T12:14:00.702" v="7" actId="1076"/>
          <ac:picMkLst>
            <pc:docMk/>
            <pc:sldMk cId="431794479" sldId="276"/>
            <ac:picMk id="2" creationId="{87C41D8B-8AD9-C27A-19E5-02286549BC93}"/>
          </ac:picMkLst>
        </pc:picChg>
      </pc:sldChg>
      <pc:sldChg chg="addSp modSp">
        <pc:chgData name="Claudia Rees" userId="S::claudia.rees@uclpartners.com::b3c79329-9b90-4ff8-9d87-90e1235887cf" providerId="AD" clId="Web-{8897E970-1D47-1B95-179B-E77D6C391B2D}" dt="2024-11-07T12:14:38.563" v="9" actId="1076"/>
        <pc:sldMkLst>
          <pc:docMk/>
          <pc:sldMk cId="1559669548" sldId="277"/>
        </pc:sldMkLst>
        <pc:picChg chg="add mod">
          <ac:chgData name="Claudia Rees" userId="S::claudia.rees@uclpartners.com::b3c79329-9b90-4ff8-9d87-90e1235887cf" providerId="AD" clId="Web-{8897E970-1D47-1B95-179B-E77D6C391B2D}" dt="2024-11-07T12:14:38.563" v="9" actId="1076"/>
          <ac:picMkLst>
            <pc:docMk/>
            <pc:sldMk cId="1559669548" sldId="277"/>
            <ac:picMk id="2" creationId="{B511FBB5-A1FC-C214-E7B1-010E8EE58388}"/>
          </ac:picMkLst>
        </pc:picChg>
      </pc:sldChg>
      <pc:sldChg chg="addSp modSp">
        <pc:chgData name="Claudia Rees" userId="S::claudia.rees@uclpartners.com::b3c79329-9b90-4ff8-9d87-90e1235887cf" providerId="AD" clId="Web-{8897E970-1D47-1B95-179B-E77D6C391B2D}" dt="2024-11-07T12:16:08.410" v="11" actId="1076"/>
        <pc:sldMkLst>
          <pc:docMk/>
          <pc:sldMk cId="772605358" sldId="278"/>
        </pc:sldMkLst>
        <pc:picChg chg="add mod">
          <ac:chgData name="Claudia Rees" userId="S::claudia.rees@uclpartners.com::b3c79329-9b90-4ff8-9d87-90e1235887cf" providerId="AD" clId="Web-{8897E970-1D47-1B95-179B-E77D6C391B2D}" dt="2024-11-07T12:16:08.410" v="11" actId="1076"/>
          <ac:picMkLst>
            <pc:docMk/>
            <pc:sldMk cId="772605358" sldId="278"/>
            <ac:picMk id="2" creationId="{3FAB12EB-3423-C453-7905-627EE48AC1C9}"/>
          </ac:picMkLst>
        </pc:picChg>
      </pc:sldChg>
      <pc:sldChg chg="addSp modSp">
        <pc:chgData name="Claudia Rees" userId="S::claudia.rees@uclpartners.com::b3c79329-9b90-4ff8-9d87-90e1235887cf" providerId="AD" clId="Web-{8897E970-1D47-1B95-179B-E77D6C391B2D}" dt="2024-11-07T12:16:16.817" v="13" actId="1076"/>
        <pc:sldMkLst>
          <pc:docMk/>
          <pc:sldMk cId="3618292012" sldId="279"/>
        </pc:sldMkLst>
        <pc:picChg chg="add mod">
          <ac:chgData name="Claudia Rees" userId="S::claudia.rees@uclpartners.com::b3c79329-9b90-4ff8-9d87-90e1235887cf" providerId="AD" clId="Web-{8897E970-1D47-1B95-179B-E77D6C391B2D}" dt="2024-11-07T12:16:16.817" v="13" actId="1076"/>
          <ac:picMkLst>
            <pc:docMk/>
            <pc:sldMk cId="3618292012" sldId="279"/>
            <ac:picMk id="2" creationId="{019C9E33-2B1D-2A1D-BE60-6DBF34C61DE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20/02/2025</a:t>
            </a:fld>
            <a:endParaRPr lang="en-GB"/>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20/02/2025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Standard title slide</a:t>
            </a:r>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a:t>
            </a:fld>
            <a:endParaRPr lang="en-GB"/>
          </a:p>
        </p:txBody>
      </p:sp>
    </p:spTree>
    <p:extLst>
      <p:ext uri="{BB962C8B-B14F-4D97-AF65-F5344CB8AC3E}">
        <p14:creationId xmlns:p14="http://schemas.microsoft.com/office/powerpoint/2010/main" val="444151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a:t>
            </a:fld>
            <a:endParaRPr lang="en-GB"/>
          </a:p>
        </p:txBody>
      </p:sp>
    </p:spTree>
    <p:extLst>
      <p:ext uri="{BB962C8B-B14F-4D97-AF65-F5344CB8AC3E}">
        <p14:creationId xmlns:p14="http://schemas.microsoft.com/office/powerpoint/2010/main" val="3636082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CD1E23-D701-4841-99CA-C4AC8475D289}" type="slidenum">
              <a:rPr lang="en-GB" smtClean="0"/>
              <a:t>4</a:t>
            </a:fld>
            <a:endParaRPr lang="en-GB"/>
          </a:p>
        </p:txBody>
      </p:sp>
    </p:spTree>
    <p:extLst>
      <p:ext uri="{BB962C8B-B14F-4D97-AF65-F5344CB8AC3E}">
        <p14:creationId xmlns:p14="http://schemas.microsoft.com/office/powerpoint/2010/main" val="2182169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5</a:t>
            </a:fld>
            <a:endParaRPr lang="en-GB"/>
          </a:p>
        </p:txBody>
      </p:sp>
    </p:spTree>
    <p:extLst>
      <p:ext uri="{BB962C8B-B14F-4D97-AF65-F5344CB8AC3E}">
        <p14:creationId xmlns:p14="http://schemas.microsoft.com/office/powerpoint/2010/main" val="2238888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6</a:t>
            </a:fld>
            <a:endParaRPr lang="en-GB"/>
          </a:p>
        </p:txBody>
      </p:sp>
    </p:spTree>
    <p:extLst>
      <p:ext uri="{BB962C8B-B14F-4D97-AF65-F5344CB8AC3E}">
        <p14:creationId xmlns:p14="http://schemas.microsoft.com/office/powerpoint/2010/main" val="240651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9</a:t>
            </a:fld>
            <a:endParaRPr lang="en-GB"/>
          </a:p>
        </p:txBody>
      </p:sp>
    </p:spTree>
    <p:extLst>
      <p:ext uri="{BB962C8B-B14F-4D97-AF65-F5344CB8AC3E}">
        <p14:creationId xmlns:p14="http://schemas.microsoft.com/office/powerpoint/2010/main" val="2661683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10</a:t>
            </a:fld>
            <a:endParaRPr lang="en-GB"/>
          </a:p>
        </p:txBody>
      </p:sp>
    </p:spTree>
    <p:extLst>
      <p:ext uri="{BB962C8B-B14F-4D97-AF65-F5344CB8AC3E}">
        <p14:creationId xmlns:p14="http://schemas.microsoft.com/office/powerpoint/2010/main" val="454854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4EC7EF-95E1-3D44-A982-BC7A3E9C617E}" type="slidenum">
              <a:rPr lang="en-GB" smtClean="0"/>
              <a:t>11</a:t>
            </a:fld>
            <a:endParaRPr lang="en-GB"/>
          </a:p>
        </p:txBody>
      </p:sp>
    </p:spTree>
    <p:extLst>
      <p:ext uri="{BB962C8B-B14F-4D97-AF65-F5344CB8AC3E}">
        <p14:creationId xmlns:p14="http://schemas.microsoft.com/office/powerpoint/2010/main" val="38146181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774542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0"/>
            <a:ext cx="12191998"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1231673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8" y="-148043"/>
            <a:ext cx="12499929" cy="7031210"/>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375138" y="1415778"/>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417275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8" y="2165645"/>
            <a:ext cx="4716354"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3" y="-71523"/>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5"/>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72040" y="3665234"/>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5767074" y="4806522"/>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4615233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77CA0979-F579-4E9B-A675-1F5ABBFF00DB}" type="datetimeFigureOut">
              <a:rPr lang="en-US" dirty="0"/>
              <a:t>2/20/2025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133600519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3E7156E-175E-4DBA-9D21-B772C320F342}" type="datetimeFigureOut">
              <a:rPr lang="en-US" dirty="0"/>
              <a:t>2/20/2025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3847013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2437205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59673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20/02/2025</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785" r:id="rId1"/>
    <p:sldLayoutId id="2147483817" r:id="rId2"/>
    <p:sldLayoutId id="2147483833" r:id="rId3"/>
    <p:sldLayoutId id="2147483834" r:id="rId4"/>
    <p:sldLayoutId id="2147483826" r:id="rId5"/>
    <p:sldLayoutId id="2147483827" r:id="rId6"/>
    <p:sldLayoutId id="2147483789" r:id="rId7"/>
    <p:sldLayoutId id="2147483818" r:id="rId8"/>
    <p:sldLayoutId id="2147483813" r:id="rId9"/>
    <p:sldLayoutId id="2147483814" r:id="rId10"/>
    <p:sldLayoutId id="2147483815" r:id="rId11"/>
    <p:sldLayoutId id="2147483719" r:id="rId12"/>
    <p:sldLayoutId id="2147483938" r:id="rId13"/>
    <p:sldLayoutId id="2147483939" r:id="rId14"/>
    <p:sldLayoutId id="2147483933" r:id="rId15"/>
    <p:sldLayoutId id="2147483824" r:id="rId16"/>
    <p:sldLayoutId id="2147483926" r:id="rId17"/>
    <p:sldLayoutId id="2147483927" r:id="rId18"/>
    <p:sldLayoutId id="2147483929" r:id="rId19"/>
    <p:sldLayoutId id="2147483928" r:id="rId20"/>
    <p:sldLayoutId id="2147483930" r:id="rId21"/>
    <p:sldLayoutId id="2147483924" r:id="rId22"/>
    <p:sldLayoutId id="2147483940" r:id="rId23"/>
    <p:sldLayoutId id="2147483941" r:id="rId24"/>
    <p:sldLayoutId id="2147483942" r:id="rId25"/>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uclpartners.com/wp-content/uploads/A4-poster_NOX-Portable-Cylinder-Trial.pdf"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uclpartners.com/wp-content/uploads/A4-poster_Nitrous-Oxide-Supply-Change.pdf"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uclpartners.com/wp-content/uploads/A4-poster_Safe-for-Patients-Good-for-the-Environment.pdf"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uclpartners.com/wp-content/uploads/A4-posters_Best-Practices-for-Nitrous-Oxide-Use.pdf"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uclpartners.com/wp-content/uploads/A4-posters_Optimising-Nitrous-Oxide-Oxygen-Use-in-Maternity.pdf"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uclpartners.com/wp-content/uploads/A4-poster_Optimising-Gas-and-Air-Use-in-Maternity.pdf"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uclpartners.com/wp-content/uploads/A4-poster_Unplug-me.pdf"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uclpartners.com/wp-content/uploads/Nitrous-oxide-toolkit-for-reducing-waste-in-NHS-trusts.pd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uk-plan.net/PLANnomoregas"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www.uk-plan.net/PLANnomoregas"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p:txBody>
          <a:bodyPr/>
          <a:lstStyle/>
          <a:p>
            <a:r>
              <a:rPr lang="en-GB" sz="4800"/>
              <a:t>Project Communication Templates</a:t>
            </a:r>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normAutofit fontScale="90000"/>
          </a:bodyPr>
          <a:lstStyle/>
          <a:p>
            <a:r>
              <a:rPr lang="en-GB">
                <a:solidFill>
                  <a:schemeClr val="accent1"/>
                </a:solidFill>
              </a:rPr>
              <a:t>Template email C: </a:t>
            </a:r>
            <a:r>
              <a:rPr lang="en-US">
                <a:solidFill>
                  <a:schemeClr val="accent1"/>
                </a:solidFill>
              </a:rPr>
              <a:t>Inform staff of pipeline </a:t>
            </a:r>
            <a:r>
              <a:rPr lang="en-US" err="1">
                <a:solidFill>
                  <a:schemeClr val="accent1"/>
                </a:solidFill>
              </a:rPr>
              <a:t>optimisation</a:t>
            </a:r>
            <a:endParaRPr lang="en-GB">
              <a:solidFill>
                <a:schemeClr val="accent1"/>
              </a:solidFill>
            </a:endParaRP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614655"/>
            <a:ext cx="11088000" cy="4824501"/>
          </a:xfrm>
        </p:spPr>
        <p:txBody>
          <a:bodyPr vert="horz" lIns="0" tIns="0" rIns="0" bIns="0" rtlCol="0" anchor="t">
            <a:normAutofit fontScale="62500" lnSpcReduction="20000"/>
          </a:bodyPr>
          <a:lstStyle/>
          <a:p>
            <a:pPr algn="l" rtl="0" fontAlgn="base"/>
            <a:r>
              <a:rPr lang="en-US" sz="1900" b="1" i="0" u="none" strike="noStrike">
                <a:solidFill>
                  <a:srgbClr val="000000"/>
                </a:solidFill>
                <a:effectLst/>
                <a:latin typeface="Arial" panose="020B0604020202020204" pitchFamily="34" charset="0"/>
                <a:cs typeface="Arial" panose="020B0604020202020204" pitchFamily="34" charset="0"/>
              </a:rPr>
              <a:t>Subject: Important Update: </a:t>
            </a:r>
            <a:r>
              <a:rPr lang="en-US" sz="1900" b="1" i="0" u="none" strike="noStrike" err="1">
                <a:solidFill>
                  <a:srgbClr val="000000"/>
                </a:solidFill>
                <a:effectLst/>
                <a:latin typeface="Arial" panose="020B0604020202020204" pitchFamily="34" charset="0"/>
                <a:cs typeface="Arial" panose="020B0604020202020204" pitchFamily="34" charset="0"/>
              </a:rPr>
              <a:t>Optimisation</a:t>
            </a:r>
            <a:r>
              <a:rPr lang="en-US" sz="1900" b="1" i="0" u="none" strike="noStrike">
                <a:solidFill>
                  <a:srgbClr val="000000"/>
                </a:solidFill>
                <a:effectLst/>
                <a:latin typeface="Arial" panose="020B0604020202020204" pitchFamily="34" charset="0"/>
                <a:cs typeface="Arial" panose="020B0604020202020204" pitchFamily="34" charset="0"/>
              </a:rPr>
              <a:t> of </a:t>
            </a:r>
            <a:r>
              <a:rPr lang="en-US" sz="1900" b="1" i="0" u="none" strike="noStrike">
                <a:solidFill>
                  <a:srgbClr val="000000"/>
                </a:solidFill>
                <a:effectLst/>
                <a:highlight>
                  <a:srgbClr val="FFFF00"/>
                </a:highlight>
                <a:latin typeface="Arial" panose="020B0604020202020204" pitchFamily="34" charset="0"/>
                <a:cs typeface="Arial" panose="020B0604020202020204" pitchFamily="34" charset="0"/>
              </a:rPr>
              <a:t>[gas] </a:t>
            </a:r>
            <a:r>
              <a:rPr lang="en-US" sz="1900" b="1" i="0" u="none" strike="noStrike">
                <a:solidFill>
                  <a:srgbClr val="000000"/>
                </a:solidFill>
                <a:effectLst/>
                <a:latin typeface="Arial" panose="020B0604020202020204" pitchFamily="34" charset="0"/>
                <a:cs typeface="Arial" panose="020B0604020202020204" pitchFamily="34" charset="0"/>
              </a:rPr>
              <a:t>wall </a:t>
            </a:r>
            <a:r>
              <a:rPr lang="en-US" sz="1900" b="1">
                <a:solidFill>
                  <a:srgbClr val="000000"/>
                </a:solidFill>
                <a:latin typeface="Arial" panose="020B0604020202020204" pitchFamily="34" charset="0"/>
                <a:cs typeface="Arial" panose="020B0604020202020204" pitchFamily="34" charset="0"/>
              </a:rPr>
              <a:t>s</a:t>
            </a:r>
            <a:r>
              <a:rPr lang="en-US" sz="1900" b="1" i="0" u="none" strike="noStrike">
                <a:solidFill>
                  <a:srgbClr val="000000"/>
                </a:solidFill>
                <a:effectLst/>
                <a:latin typeface="Arial" panose="020B0604020202020204" pitchFamily="34" charset="0"/>
                <a:cs typeface="Arial" panose="020B0604020202020204" pitchFamily="34" charset="0"/>
              </a:rPr>
              <a:t>upply</a:t>
            </a:r>
            <a:r>
              <a:rPr lang="en-US" sz="1900" b="1" i="0">
                <a:solidFill>
                  <a:srgbClr val="000000"/>
                </a:solidFill>
                <a:effectLst/>
                <a:latin typeface="Arial" panose="020B0604020202020204" pitchFamily="34" charset="0"/>
                <a:cs typeface="Arial" panose="020B0604020202020204" pitchFamily="34" charset="0"/>
              </a:rPr>
              <a:t>​</a:t>
            </a:r>
            <a:endParaRPr lang="en-US" sz="1600" b="1" i="0">
              <a:solidFill>
                <a:srgbClr val="000000"/>
              </a:solidFill>
              <a:effectLst/>
              <a:latin typeface="Arial" panose="020B0604020202020204" pitchFamily="34" charset="0"/>
              <a:cs typeface="Arial" panose="020B0604020202020204" pitchFamily="34" charset="0"/>
            </a:endParaRPr>
          </a:p>
          <a:p>
            <a:pPr algn="l" rtl="0" fontAlgn="base"/>
            <a:r>
              <a:rPr lang="en-US" sz="1900" b="0" i="0" u="none" strike="noStrike">
                <a:solidFill>
                  <a:srgbClr val="000000"/>
                </a:solidFill>
                <a:effectLst/>
                <a:latin typeface="Arial" panose="020B0604020202020204" pitchFamily="34" charset="0"/>
                <a:cs typeface="Arial" panose="020B0604020202020204" pitchFamily="34" charset="0"/>
              </a:rPr>
              <a:t>Dear </a:t>
            </a:r>
            <a:r>
              <a:rPr lang="en-US" sz="1900" b="0" i="0" u="none" strike="noStrike">
                <a:solidFill>
                  <a:srgbClr val="000000"/>
                </a:solidFill>
                <a:effectLst/>
                <a:highlight>
                  <a:srgbClr val="FFFF00"/>
                </a:highlight>
                <a:latin typeface="Arial" panose="020B0604020202020204" pitchFamily="34" charset="0"/>
                <a:cs typeface="Arial" panose="020B0604020202020204" pitchFamily="34" charset="0"/>
              </a:rPr>
              <a:t>[Insert Name],</a:t>
            </a:r>
            <a:r>
              <a:rPr lang="en-US" sz="1900" b="0" i="0">
                <a:solidFill>
                  <a:srgbClr val="000000"/>
                </a:solidFill>
                <a:effectLst/>
                <a:latin typeface="Arial" panose="020B0604020202020204" pitchFamily="34" charset="0"/>
                <a:cs typeface="Arial" panose="020B0604020202020204" pitchFamily="34" charset="0"/>
              </a:rPr>
              <a:t>​</a:t>
            </a:r>
            <a:endParaRPr lang="en-US" sz="1600" b="0" i="0">
              <a:solidFill>
                <a:srgbClr val="000000"/>
              </a:solidFill>
              <a:effectLst/>
              <a:latin typeface="Arial" panose="020B0604020202020204" pitchFamily="34" charset="0"/>
              <a:cs typeface="Arial" panose="020B0604020202020204" pitchFamily="34" charset="0"/>
            </a:endParaRPr>
          </a:p>
          <a:p>
            <a:pPr algn="l" rtl="0" fontAlgn="base"/>
            <a:r>
              <a:rPr lang="en-US" sz="1900" b="0" i="0" u="none" strike="noStrike">
                <a:solidFill>
                  <a:srgbClr val="000000"/>
                </a:solidFill>
                <a:effectLst/>
                <a:latin typeface="Arial" panose="020B0604020202020204" pitchFamily="34" charset="0"/>
                <a:cs typeface="Arial" panose="020B0604020202020204" pitchFamily="34" charset="0"/>
              </a:rPr>
              <a:t>We are writing to inform you about an update in the supply of [</a:t>
            </a:r>
            <a:r>
              <a:rPr lang="en-US" sz="1900" b="0" i="0" u="none" strike="noStrike">
                <a:solidFill>
                  <a:srgbClr val="000000"/>
                </a:solidFill>
                <a:effectLst/>
                <a:highlight>
                  <a:srgbClr val="FFFF00"/>
                </a:highlight>
                <a:latin typeface="Arial" panose="020B0604020202020204" pitchFamily="34" charset="0"/>
                <a:cs typeface="Arial" panose="020B0604020202020204" pitchFamily="34" charset="0"/>
              </a:rPr>
              <a:t>gas</a:t>
            </a:r>
            <a:r>
              <a:rPr lang="en-US" sz="1900" b="0" i="0" u="none" strike="noStrike">
                <a:solidFill>
                  <a:srgbClr val="000000"/>
                </a:solidFill>
                <a:effectLst/>
                <a:latin typeface="Arial" panose="020B0604020202020204" pitchFamily="34" charset="0"/>
                <a:cs typeface="Arial" panose="020B0604020202020204" pitchFamily="34" charset="0"/>
              </a:rPr>
              <a:t>] to </a:t>
            </a:r>
            <a:r>
              <a:rPr lang="en-US" sz="1900" b="0" i="0" u="none" strike="noStrike">
                <a:solidFill>
                  <a:srgbClr val="000000"/>
                </a:solidFill>
                <a:effectLst/>
                <a:highlight>
                  <a:srgbClr val="FFFF00"/>
                </a:highlight>
                <a:latin typeface="Arial" panose="020B0604020202020204" pitchFamily="34" charset="0"/>
                <a:cs typeface="Arial" panose="020B0604020202020204" pitchFamily="34" charset="0"/>
              </a:rPr>
              <a:t>[insert clinical area]. </a:t>
            </a:r>
            <a:r>
              <a:rPr lang="en-US" sz="1900" b="0" i="0" u="none" strike="noStrike">
                <a:solidFill>
                  <a:srgbClr val="000000"/>
                </a:solidFill>
                <a:effectLst/>
                <a:latin typeface="Arial" panose="020B0604020202020204" pitchFamily="34" charset="0"/>
                <a:cs typeface="Arial" panose="020B0604020202020204" pitchFamily="34" charset="0"/>
              </a:rPr>
              <a:t>Data collected in [</a:t>
            </a:r>
            <a:r>
              <a:rPr lang="en-US" sz="1900" b="0" i="0" u="none" strike="noStrike">
                <a:solidFill>
                  <a:srgbClr val="000000"/>
                </a:solidFill>
                <a:effectLst/>
                <a:highlight>
                  <a:srgbClr val="FFFF00"/>
                </a:highlight>
                <a:latin typeface="Arial" panose="020B0604020202020204" pitchFamily="34" charset="0"/>
                <a:cs typeface="Arial" panose="020B0604020202020204" pitchFamily="34" charset="0"/>
              </a:rPr>
              <a:t>clinical area] </a:t>
            </a:r>
            <a:r>
              <a:rPr lang="en-US" sz="1900" b="0" i="0" u="none" strike="noStrike">
                <a:solidFill>
                  <a:srgbClr val="000000"/>
                </a:solidFill>
                <a:effectLst/>
                <a:latin typeface="Arial" panose="020B0604020202020204" pitchFamily="34" charset="0"/>
                <a:cs typeface="Arial" panose="020B0604020202020204" pitchFamily="34" charset="0"/>
              </a:rPr>
              <a:t>on </a:t>
            </a:r>
            <a:r>
              <a:rPr lang="en-US" sz="1900" b="0" i="0" u="none" strike="noStrike">
                <a:solidFill>
                  <a:srgbClr val="000000"/>
                </a:solidFill>
                <a:effectLst/>
                <a:highlight>
                  <a:srgbClr val="FFFF00"/>
                </a:highlight>
                <a:latin typeface="Arial" panose="020B0604020202020204" pitchFamily="34" charset="0"/>
                <a:cs typeface="Arial" panose="020B0604020202020204" pitchFamily="34" charset="0"/>
              </a:rPr>
              <a:t>[date] </a:t>
            </a:r>
            <a:r>
              <a:rPr lang="en-US" sz="1900" b="0" i="0" u="none" strike="noStrike">
                <a:solidFill>
                  <a:srgbClr val="000000"/>
                </a:solidFill>
                <a:effectLst/>
                <a:latin typeface="Arial" panose="020B0604020202020204" pitchFamily="34" charset="0"/>
                <a:cs typeface="Arial" panose="020B0604020202020204" pitchFamily="34" charset="0"/>
              </a:rPr>
              <a:t>comparing the quantity of </a:t>
            </a:r>
            <a:r>
              <a:rPr lang="en-US" sz="1900" b="0" i="0" u="none" strike="noStrike">
                <a:solidFill>
                  <a:srgbClr val="000000"/>
                </a:solidFill>
                <a:effectLst/>
                <a:highlight>
                  <a:srgbClr val="FFFF00"/>
                </a:highlight>
                <a:latin typeface="Arial" panose="020B0604020202020204" pitchFamily="34" charset="0"/>
                <a:cs typeface="Arial" panose="020B0604020202020204" pitchFamily="34" charset="0"/>
              </a:rPr>
              <a:t>[gas] </a:t>
            </a:r>
            <a:r>
              <a:rPr lang="en-US" sz="1900" b="0" i="0" u="none" strike="noStrike">
                <a:solidFill>
                  <a:srgbClr val="000000"/>
                </a:solidFill>
                <a:effectLst/>
                <a:latin typeface="Arial" panose="020B0604020202020204" pitchFamily="34" charset="0"/>
                <a:cs typeface="Arial" panose="020B0604020202020204" pitchFamily="34" charset="0"/>
              </a:rPr>
              <a:t>procured and the amount used clinically has shown that up to </a:t>
            </a:r>
            <a:r>
              <a:rPr lang="en-US" sz="1900" b="0" i="0" u="none" strike="noStrike">
                <a:solidFill>
                  <a:srgbClr val="000000"/>
                </a:solidFill>
                <a:effectLst/>
                <a:highlight>
                  <a:srgbClr val="FFFF00"/>
                </a:highlight>
                <a:latin typeface="Arial" panose="020B0604020202020204" pitchFamily="34" charset="0"/>
                <a:cs typeface="Arial" panose="020B0604020202020204" pitchFamily="34" charset="0"/>
              </a:rPr>
              <a:t>[data]</a:t>
            </a:r>
            <a:r>
              <a:rPr lang="en-US" sz="1900" b="0" i="0" u="none" strike="noStrike">
                <a:solidFill>
                  <a:srgbClr val="000000"/>
                </a:solidFill>
                <a:effectLst/>
                <a:latin typeface="Arial" panose="020B0604020202020204" pitchFamily="34" charset="0"/>
                <a:cs typeface="Arial" panose="020B0604020202020204" pitchFamily="34" charset="0"/>
              </a:rPr>
              <a:t> of the gas is lost via leaks and other forms of waste. The way [</a:t>
            </a:r>
            <a:r>
              <a:rPr lang="en-US" sz="1900" b="0" i="0" u="none" strike="noStrike">
                <a:solidFill>
                  <a:srgbClr val="000000"/>
                </a:solidFill>
                <a:effectLst/>
                <a:highlight>
                  <a:srgbClr val="FFFF00"/>
                </a:highlight>
                <a:latin typeface="Arial" panose="020B0604020202020204" pitchFamily="34" charset="0"/>
                <a:cs typeface="Arial" panose="020B0604020202020204" pitchFamily="34" charset="0"/>
              </a:rPr>
              <a:t>gas]</a:t>
            </a:r>
            <a:r>
              <a:rPr lang="en-US" sz="1900" b="0" i="0" u="none" strike="noStrike">
                <a:solidFill>
                  <a:srgbClr val="000000"/>
                </a:solidFill>
                <a:effectLst/>
                <a:latin typeface="Arial" panose="020B0604020202020204" pitchFamily="34" charset="0"/>
                <a:cs typeface="Arial" panose="020B0604020202020204" pitchFamily="34" charset="0"/>
              </a:rPr>
              <a:t> is supplied (via large cylinders that deliver the gas through pipes in the walls) contributes significantly to this issue. </a:t>
            </a:r>
            <a:r>
              <a:rPr lang="en-US" sz="1900" b="0" i="0">
                <a:solidFill>
                  <a:srgbClr val="000000"/>
                </a:solidFill>
                <a:effectLst/>
                <a:latin typeface="Arial" panose="020B0604020202020204" pitchFamily="34" charset="0"/>
                <a:cs typeface="Arial" panose="020B0604020202020204" pitchFamily="34" charset="0"/>
              </a:rPr>
              <a:t>​</a:t>
            </a:r>
            <a:endParaRPr lang="en-US" sz="1600" b="0" i="0">
              <a:solidFill>
                <a:srgbClr val="000000"/>
              </a:solidFill>
              <a:effectLst/>
              <a:latin typeface="Arial" panose="020B0604020202020204" pitchFamily="34" charset="0"/>
              <a:cs typeface="Arial" panose="020B0604020202020204" pitchFamily="34" charset="0"/>
            </a:endParaRPr>
          </a:p>
          <a:p>
            <a:pPr algn="l" rtl="0" fontAlgn="base"/>
            <a:r>
              <a:rPr lang="en-US" sz="1900" b="0" i="0" u="none" strike="noStrike">
                <a:solidFill>
                  <a:srgbClr val="000000"/>
                </a:solidFill>
                <a:effectLst/>
                <a:latin typeface="Arial" panose="020B0604020202020204" pitchFamily="34" charset="0"/>
                <a:cs typeface="Arial" panose="020B0604020202020204" pitchFamily="34" charset="0"/>
              </a:rPr>
              <a:t>Nitrous oxide is a potent greenhouse gas, and reducing wastage will reduce emissions while also improving efficiency. It will remain readily accessible for all clinical needs.</a:t>
            </a:r>
            <a:r>
              <a:rPr lang="en-US" sz="1900" b="0" i="0">
                <a:solidFill>
                  <a:srgbClr val="000000"/>
                </a:solidFill>
                <a:effectLst/>
                <a:latin typeface="Arial" panose="020B0604020202020204" pitchFamily="34" charset="0"/>
                <a:cs typeface="Arial" panose="020B0604020202020204" pitchFamily="34" charset="0"/>
              </a:rPr>
              <a:t>​</a:t>
            </a:r>
            <a:endParaRPr lang="en-US" sz="1600" b="0" i="0">
              <a:solidFill>
                <a:srgbClr val="000000"/>
              </a:solidFill>
              <a:effectLst/>
              <a:latin typeface="Arial" panose="020B0604020202020204" pitchFamily="34" charset="0"/>
              <a:cs typeface="Arial" panose="020B0604020202020204" pitchFamily="34" charset="0"/>
            </a:endParaRPr>
          </a:p>
          <a:p>
            <a:pPr algn="l" rtl="0" fontAlgn="base"/>
            <a:r>
              <a:rPr lang="en-US" sz="1900" b="1" i="0" u="none" strike="noStrike">
                <a:solidFill>
                  <a:srgbClr val="000000"/>
                </a:solidFill>
                <a:effectLst/>
                <a:latin typeface="Arial" panose="020B0604020202020204" pitchFamily="34" charset="0"/>
                <a:cs typeface="Arial" panose="020B0604020202020204" pitchFamily="34" charset="0"/>
              </a:rPr>
              <a:t>The change:</a:t>
            </a:r>
            <a:r>
              <a:rPr lang="en-US" sz="1900" b="0" i="0">
                <a:solidFill>
                  <a:srgbClr val="000000"/>
                </a:solidFill>
                <a:effectLst/>
                <a:latin typeface="Arial" panose="020B0604020202020204" pitchFamily="34" charset="0"/>
                <a:cs typeface="Arial" panose="020B0604020202020204" pitchFamily="34" charset="0"/>
              </a:rPr>
              <a:t>​</a:t>
            </a:r>
            <a:endParaRPr lang="en-US" sz="1600" b="0" i="0">
              <a:solidFill>
                <a:srgbClr val="000000"/>
              </a:solidFill>
              <a:effectLst/>
              <a:latin typeface="Arial" panose="020B0604020202020204" pitchFamily="34" charset="0"/>
              <a:cs typeface="Arial" panose="020B0604020202020204" pitchFamily="34" charset="0"/>
            </a:endParaRPr>
          </a:p>
          <a:p>
            <a:pPr fontAlgn="base"/>
            <a:r>
              <a:rPr lang="en-US" sz="1900" b="0" i="0" u="none" strike="noStrike">
                <a:solidFill>
                  <a:srgbClr val="000000"/>
                </a:solidFill>
                <a:effectLst/>
                <a:latin typeface="Arial"/>
                <a:cs typeface="Arial"/>
              </a:rPr>
              <a:t>We are </a:t>
            </a:r>
            <a:r>
              <a:rPr lang="en-US" sz="1900" b="0" i="0" u="none" strike="noStrike" err="1">
                <a:solidFill>
                  <a:srgbClr val="000000"/>
                </a:solidFill>
                <a:effectLst/>
                <a:latin typeface="Arial"/>
                <a:cs typeface="Arial"/>
              </a:rPr>
              <a:t>optimising</a:t>
            </a:r>
            <a:r>
              <a:rPr lang="en-US" sz="1900" b="0" i="0" u="none" strike="noStrike">
                <a:solidFill>
                  <a:srgbClr val="000000"/>
                </a:solidFill>
                <a:effectLst/>
                <a:latin typeface="Arial"/>
                <a:cs typeface="Arial"/>
              </a:rPr>
              <a:t> the wall supply of [</a:t>
            </a:r>
            <a:r>
              <a:rPr lang="en-US" sz="1900" b="0" i="0" u="none" strike="noStrike">
                <a:solidFill>
                  <a:srgbClr val="000000"/>
                </a:solidFill>
                <a:effectLst/>
                <a:highlight>
                  <a:srgbClr val="FFFF00"/>
                </a:highlight>
                <a:latin typeface="Arial"/>
                <a:cs typeface="Arial"/>
              </a:rPr>
              <a:t>gas] </a:t>
            </a:r>
            <a:r>
              <a:rPr lang="en-US" sz="1900" b="0" i="0" u="none" strike="noStrike">
                <a:solidFill>
                  <a:srgbClr val="000000"/>
                </a:solidFill>
                <a:effectLst/>
                <a:latin typeface="Arial"/>
                <a:cs typeface="Arial"/>
              </a:rPr>
              <a:t>. </a:t>
            </a:r>
            <a:r>
              <a:rPr lang="en-US" sz="1900" b="0" i="0" u="none" strike="noStrike">
                <a:solidFill>
                  <a:srgbClr val="000000"/>
                </a:solidFill>
                <a:effectLst/>
                <a:highlight>
                  <a:srgbClr val="FFFF00"/>
                </a:highlight>
                <a:latin typeface="Arial"/>
                <a:cs typeface="Arial"/>
              </a:rPr>
              <a:t>[State if this includes the following: Change of practice to ensure demand valves are removed from terminal wall outlets when not in use/ Identification of opportunities to switch to alternative supply / remove supply in areas of no use/ Shutting off any branches of the medical gas pipeline supply system in locations that may not need it/ Running a leak test (or series of tests) to identify and locate possible leaks across the piped supply/ A temporary, portable supply of pre-mixed nitrous oxide and oxygen cylinders if needed/ Checking for damage and replacement of parts at point-of-use</a:t>
            </a:r>
            <a:r>
              <a:rPr lang="en-US" sz="1900">
                <a:solidFill>
                  <a:srgbClr val="000000"/>
                </a:solidFill>
                <a:highlight>
                  <a:srgbClr val="FFFF00"/>
                </a:highlight>
                <a:latin typeface="Arial"/>
                <a:cs typeface="Arial"/>
              </a:rPr>
              <a:t>/ Other]</a:t>
            </a:r>
            <a:r>
              <a:rPr lang="en-US" sz="1900" b="0" i="0">
                <a:solidFill>
                  <a:srgbClr val="000000"/>
                </a:solidFill>
                <a:effectLst/>
                <a:latin typeface="Arial"/>
                <a:cs typeface="Arial"/>
              </a:rPr>
              <a:t>​</a:t>
            </a:r>
            <a:endParaRPr lang="en-US" sz="1600" b="0" i="0">
              <a:solidFill>
                <a:srgbClr val="000000"/>
              </a:solidFill>
              <a:effectLst/>
              <a:latin typeface="Arial"/>
              <a:cs typeface="Arial"/>
            </a:endParaRPr>
          </a:p>
          <a:p>
            <a:pPr algn="l" rtl="0" fontAlgn="base"/>
            <a:r>
              <a:rPr lang="en-US" sz="1900" b="1" i="0" u="none" strike="noStrike">
                <a:solidFill>
                  <a:srgbClr val="000000"/>
                </a:solidFill>
                <a:effectLst/>
                <a:latin typeface="Arial"/>
                <a:cs typeface="Arial"/>
              </a:rPr>
              <a:t>What this </a:t>
            </a:r>
            <a:r>
              <a:rPr lang="en-US" sz="1900" b="1">
                <a:solidFill>
                  <a:srgbClr val="000000"/>
                </a:solidFill>
                <a:latin typeface="Arial"/>
                <a:cs typeface="Arial"/>
              </a:rPr>
              <a:t>m</a:t>
            </a:r>
            <a:r>
              <a:rPr lang="en-US" sz="1900" b="1" i="0" u="none" strike="noStrike">
                <a:solidFill>
                  <a:srgbClr val="000000"/>
                </a:solidFill>
                <a:effectLst/>
                <a:latin typeface="Arial"/>
                <a:cs typeface="Arial"/>
              </a:rPr>
              <a:t>eans for you: </a:t>
            </a:r>
            <a:r>
              <a:rPr lang="en-US" sz="1900" b="0" i="0" u="none" strike="noStrike">
                <a:solidFill>
                  <a:srgbClr val="000000"/>
                </a:solidFill>
                <a:effectLst/>
                <a:highlight>
                  <a:srgbClr val="FFFF00"/>
                </a:highlight>
                <a:latin typeface="Arial"/>
                <a:cs typeface="Arial"/>
              </a:rPr>
              <a:t>[details of how clinicians should now be managing the gas supply, dependent on the changes, consider access, roles and responsibilities, processes, and opportunities for demonstrations or training ahead of making changes, with details of how to take part]</a:t>
            </a:r>
            <a:r>
              <a:rPr lang="en-US" sz="1900" b="0" i="0" u="none" strike="noStrike">
                <a:solidFill>
                  <a:srgbClr val="000000"/>
                </a:solidFill>
                <a:effectLst/>
                <a:latin typeface="Arial"/>
                <a:cs typeface="Arial"/>
              </a:rPr>
              <a:t>.</a:t>
            </a:r>
            <a:r>
              <a:rPr lang="en-US" sz="1900" b="0" i="0">
                <a:solidFill>
                  <a:srgbClr val="000000"/>
                </a:solidFill>
                <a:effectLst/>
                <a:latin typeface="Arial"/>
                <a:cs typeface="Arial"/>
              </a:rPr>
              <a:t>​</a:t>
            </a:r>
            <a:endParaRPr lang="en-US" sz="1600" b="0" i="0">
              <a:solidFill>
                <a:srgbClr val="000000"/>
              </a:solidFill>
              <a:effectLst/>
              <a:latin typeface="Arial"/>
              <a:cs typeface="Arial"/>
            </a:endParaRPr>
          </a:p>
          <a:p>
            <a:pPr algn="l" rtl="0" fontAlgn="base"/>
            <a:r>
              <a:rPr lang="en-US" sz="1900" b="1" i="0" u="none" strike="noStrike">
                <a:solidFill>
                  <a:srgbClr val="000000"/>
                </a:solidFill>
                <a:effectLst/>
                <a:latin typeface="Arial"/>
                <a:cs typeface="Arial"/>
              </a:rPr>
              <a:t>When:</a:t>
            </a:r>
            <a:r>
              <a:rPr lang="en-US" sz="1900" b="0" i="0" u="none" strike="noStrike">
                <a:solidFill>
                  <a:srgbClr val="000000"/>
                </a:solidFill>
                <a:effectLst/>
                <a:latin typeface="Arial"/>
                <a:cs typeface="Arial"/>
              </a:rPr>
              <a:t> Effective from </a:t>
            </a:r>
            <a:r>
              <a:rPr lang="en-US" sz="1900" b="0" i="0" u="none" strike="noStrike">
                <a:solidFill>
                  <a:srgbClr val="000000"/>
                </a:solidFill>
                <a:effectLst/>
                <a:highlight>
                  <a:srgbClr val="FFFF00"/>
                </a:highlight>
                <a:latin typeface="Arial"/>
                <a:cs typeface="Arial"/>
              </a:rPr>
              <a:t>[Date]</a:t>
            </a:r>
            <a:r>
              <a:rPr lang="en-US" sz="1900" b="0" i="0" u="none" strike="noStrike">
                <a:solidFill>
                  <a:srgbClr val="000000"/>
                </a:solidFill>
                <a:effectLst/>
                <a:latin typeface="Arial"/>
                <a:cs typeface="Arial"/>
              </a:rPr>
              <a:t> until </a:t>
            </a:r>
            <a:r>
              <a:rPr lang="en-US" sz="1900" b="0" i="0" u="none" strike="noStrike">
                <a:solidFill>
                  <a:srgbClr val="000000"/>
                </a:solidFill>
                <a:effectLst/>
                <a:highlight>
                  <a:srgbClr val="FFFF00"/>
                </a:highlight>
                <a:latin typeface="Arial"/>
                <a:cs typeface="Arial"/>
              </a:rPr>
              <a:t>[Date</a:t>
            </a:r>
            <a:r>
              <a:rPr lang="en-US" sz="1900" b="0" i="0" u="none" strike="noStrike">
                <a:solidFill>
                  <a:srgbClr val="000000"/>
                </a:solidFill>
                <a:effectLst/>
                <a:latin typeface="Arial"/>
                <a:cs typeface="Arial"/>
              </a:rPr>
              <a:t>]. </a:t>
            </a:r>
            <a:r>
              <a:rPr lang="en-US" sz="1900" b="0" i="0" u="none" strike="noStrike">
                <a:solidFill>
                  <a:srgbClr val="000000"/>
                </a:solidFill>
                <a:effectLst/>
                <a:highlight>
                  <a:srgbClr val="FFFF00"/>
                </a:highlight>
                <a:latin typeface="Arial"/>
                <a:cs typeface="Arial"/>
              </a:rPr>
              <a:t>[</a:t>
            </a:r>
            <a:r>
              <a:rPr lang="en-US" sz="1900">
                <a:solidFill>
                  <a:srgbClr val="000000"/>
                </a:solidFill>
                <a:highlight>
                  <a:srgbClr val="FFFF00"/>
                </a:highlight>
                <a:latin typeface="Arial"/>
                <a:cs typeface="Arial"/>
              </a:rPr>
              <a:t>If</a:t>
            </a:r>
            <a:r>
              <a:rPr lang="en-US" sz="1900" b="0" i="0" u="none" strike="noStrike">
                <a:solidFill>
                  <a:srgbClr val="000000"/>
                </a:solidFill>
                <a:effectLst/>
                <a:highlight>
                  <a:srgbClr val="FFFF00"/>
                </a:highlight>
                <a:latin typeface="Arial"/>
                <a:cs typeface="Arial"/>
              </a:rPr>
              <a:t> this includes a switch to a portable cylinder system, include end date].</a:t>
            </a:r>
            <a:r>
              <a:rPr lang="en-US" sz="1900" b="0" i="0">
                <a:solidFill>
                  <a:srgbClr val="000000"/>
                </a:solidFill>
                <a:effectLst/>
                <a:latin typeface="Arial"/>
                <a:cs typeface="Arial"/>
              </a:rPr>
              <a:t>​</a:t>
            </a:r>
            <a:endParaRPr lang="en-US" sz="1600" b="0" i="0">
              <a:solidFill>
                <a:srgbClr val="000000"/>
              </a:solidFill>
              <a:effectLst/>
              <a:latin typeface="Arial"/>
              <a:cs typeface="Arial"/>
            </a:endParaRPr>
          </a:p>
          <a:p>
            <a:pPr algn="l" rtl="0" fontAlgn="base"/>
            <a:r>
              <a:rPr lang="en-US" sz="1900" b="1" i="0" u="none" strike="noStrike">
                <a:solidFill>
                  <a:srgbClr val="000000"/>
                </a:solidFill>
                <a:effectLst/>
                <a:latin typeface="Arial" panose="020B0604020202020204" pitchFamily="34" charset="0"/>
                <a:cs typeface="Arial" panose="020B0604020202020204" pitchFamily="34" charset="0"/>
              </a:rPr>
              <a:t>Availability:</a:t>
            </a:r>
            <a:r>
              <a:rPr lang="en-US" sz="1900" b="0" i="0" u="none" strike="noStrike">
                <a:solidFill>
                  <a:srgbClr val="000000"/>
                </a:solidFill>
                <a:effectLst/>
                <a:latin typeface="Arial" panose="020B0604020202020204" pitchFamily="34" charset="0"/>
                <a:cs typeface="Arial" panose="020B0604020202020204" pitchFamily="34" charset="0"/>
              </a:rPr>
              <a:t> [</a:t>
            </a:r>
            <a:r>
              <a:rPr lang="en-US" sz="1900" b="0" i="0" u="none" strike="noStrike">
                <a:solidFill>
                  <a:srgbClr val="000000"/>
                </a:solidFill>
                <a:effectLst/>
                <a:highlight>
                  <a:srgbClr val="FFFF00"/>
                </a:highlight>
                <a:latin typeface="Arial" panose="020B0604020202020204" pitchFamily="34" charset="0"/>
                <a:cs typeface="Arial" panose="020B0604020202020204" pitchFamily="34" charset="0"/>
              </a:rPr>
              <a:t>gas] </a:t>
            </a:r>
            <a:r>
              <a:rPr lang="en-US" sz="1900" b="0" i="0" u="none" strike="noStrike">
                <a:solidFill>
                  <a:srgbClr val="000000"/>
                </a:solidFill>
                <a:effectLst/>
                <a:latin typeface="Arial" panose="020B0604020202020204" pitchFamily="34" charset="0"/>
                <a:cs typeface="Arial" panose="020B0604020202020204" pitchFamily="34" charset="0"/>
              </a:rPr>
              <a:t>will remain readily accessible for all clinical needs.</a:t>
            </a:r>
            <a:r>
              <a:rPr lang="en-US" sz="1900" b="0" i="0">
                <a:solidFill>
                  <a:srgbClr val="000000"/>
                </a:solidFill>
                <a:effectLst/>
                <a:latin typeface="Arial" panose="020B0604020202020204" pitchFamily="34" charset="0"/>
                <a:cs typeface="Arial" panose="020B0604020202020204" pitchFamily="34" charset="0"/>
              </a:rPr>
              <a:t>​</a:t>
            </a:r>
            <a:endParaRPr lang="en-US" sz="1600" b="0" i="0">
              <a:solidFill>
                <a:srgbClr val="000000"/>
              </a:solidFill>
              <a:effectLst/>
              <a:latin typeface="Arial" panose="020B0604020202020204" pitchFamily="34" charset="0"/>
              <a:cs typeface="Arial" panose="020B0604020202020204" pitchFamily="34" charset="0"/>
            </a:endParaRPr>
          </a:p>
          <a:p>
            <a:pPr algn="l" rtl="0" fontAlgn="base"/>
            <a:r>
              <a:rPr lang="en-US" sz="1900" b="1" i="0" u="none" strike="noStrike">
                <a:solidFill>
                  <a:srgbClr val="000000"/>
                </a:solidFill>
                <a:effectLst/>
                <a:latin typeface="Arial" panose="020B0604020202020204" pitchFamily="34" charset="0"/>
                <a:cs typeface="Arial" panose="020B0604020202020204" pitchFamily="34" charset="0"/>
              </a:rPr>
              <a:t>Reminders:</a:t>
            </a:r>
            <a:r>
              <a:rPr lang="en-US" sz="1900" b="0" i="0" u="none" strike="noStrike">
                <a:solidFill>
                  <a:srgbClr val="000000"/>
                </a:solidFill>
                <a:effectLst/>
                <a:latin typeface="Arial" panose="020B0604020202020204" pitchFamily="34" charset="0"/>
                <a:cs typeface="Arial" panose="020B0604020202020204" pitchFamily="34" charset="0"/>
              </a:rPr>
              <a:t> Posters will be placed near wall outlets as useful reminders to remove demand valves when not in use.</a:t>
            </a:r>
            <a:r>
              <a:rPr lang="en-US" sz="1900" b="0" i="0">
                <a:solidFill>
                  <a:srgbClr val="000000"/>
                </a:solidFill>
                <a:effectLst/>
                <a:latin typeface="Arial" panose="020B0604020202020204" pitchFamily="34" charset="0"/>
                <a:cs typeface="Arial" panose="020B0604020202020204" pitchFamily="34" charset="0"/>
              </a:rPr>
              <a:t>​</a:t>
            </a:r>
            <a:endParaRPr lang="en-US" sz="1600" b="0" i="0">
              <a:solidFill>
                <a:srgbClr val="000000"/>
              </a:solidFill>
              <a:effectLst/>
              <a:latin typeface="Arial" panose="020B0604020202020204" pitchFamily="34" charset="0"/>
              <a:cs typeface="Arial" panose="020B0604020202020204" pitchFamily="34" charset="0"/>
            </a:endParaRPr>
          </a:p>
          <a:p>
            <a:pPr algn="l" rtl="0" fontAlgn="base"/>
            <a:r>
              <a:rPr lang="en-US" sz="1900" b="1" i="0" u="none" strike="noStrike">
                <a:solidFill>
                  <a:srgbClr val="000000"/>
                </a:solidFill>
                <a:effectLst/>
                <a:latin typeface="Arial" panose="020B0604020202020204" pitchFamily="34" charset="0"/>
                <a:cs typeface="Arial" panose="020B0604020202020204" pitchFamily="34" charset="0"/>
              </a:rPr>
              <a:t>Feedback:</a:t>
            </a:r>
            <a:r>
              <a:rPr lang="en-US" sz="1900" b="0" i="0" u="none" strike="noStrike">
                <a:solidFill>
                  <a:srgbClr val="000000"/>
                </a:solidFill>
                <a:effectLst/>
                <a:latin typeface="Arial" panose="020B0604020202020204" pitchFamily="34" charset="0"/>
                <a:cs typeface="Arial" panose="020B0604020202020204" pitchFamily="34" charset="0"/>
              </a:rPr>
              <a:t> We value your feedback on this new process. Please share your experiences and any suggestions with  </a:t>
            </a:r>
            <a:r>
              <a:rPr lang="en-US" sz="1900" b="0" i="0" u="none" strike="noStrike">
                <a:solidFill>
                  <a:srgbClr val="000000"/>
                </a:solidFill>
                <a:effectLst/>
                <a:highlight>
                  <a:srgbClr val="FFFF00"/>
                </a:highlight>
                <a:latin typeface="Arial" panose="020B0604020202020204" pitchFamily="34" charset="0"/>
                <a:cs typeface="Arial" panose="020B0604020202020204" pitchFamily="34" charset="0"/>
              </a:rPr>
              <a:t>[Point of Contact Name]</a:t>
            </a:r>
            <a:r>
              <a:rPr lang="en-US" sz="1900" b="0" i="0" u="none" strike="noStrike">
                <a:solidFill>
                  <a:srgbClr val="000000"/>
                </a:solidFill>
                <a:effectLst/>
                <a:latin typeface="Arial" panose="020B0604020202020204" pitchFamily="34" charset="0"/>
                <a:cs typeface="Arial" panose="020B0604020202020204" pitchFamily="34" charset="0"/>
              </a:rPr>
              <a:t> at </a:t>
            </a:r>
            <a:r>
              <a:rPr lang="en-US" sz="1900" b="0" i="0" u="none" strike="noStrike">
                <a:solidFill>
                  <a:srgbClr val="000000"/>
                </a:solidFill>
                <a:effectLst/>
                <a:highlight>
                  <a:srgbClr val="FFFF00"/>
                </a:highlight>
                <a:latin typeface="Arial" panose="020B0604020202020204" pitchFamily="34" charset="0"/>
                <a:cs typeface="Arial" panose="020B0604020202020204" pitchFamily="34" charset="0"/>
              </a:rPr>
              <a:t>[Point of Contact Email/Phone/Bleep or other contact method]</a:t>
            </a:r>
            <a:r>
              <a:rPr lang="en-US" sz="1900" b="0" i="0" u="none" strike="noStrike">
                <a:solidFill>
                  <a:srgbClr val="000000"/>
                </a:solidFill>
                <a:effectLst/>
                <a:latin typeface="Arial" panose="020B0604020202020204" pitchFamily="34" charset="0"/>
                <a:cs typeface="Arial" panose="020B0604020202020204" pitchFamily="34" charset="0"/>
              </a:rPr>
              <a:t>.</a:t>
            </a:r>
            <a:r>
              <a:rPr lang="en-US" sz="1900" b="0" i="0">
                <a:solidFill>
                  <a:srgbClr val="000000"/>
                </a:solidFill>
                <a:effectLst/>
                <a:latin typeface="Arial" panose="020B0604020202020204" pitchFamily="34" charset="0"/>
                <a:cs typeface="Arial" panose="020B0604020202020204" pitchFamily="34" charset="0"/>
              </a:rPr>
              <a:t>​</a:t>
            </a:r>
            <a:endParaRPr lang="en-US" sz="1600" b="0" i="0">
              <a:solidFill>
                <a:srgbClr val="000000"/>
              </a:solidFill>
              <a:effectLst/>
              <a:latin typeface="Arial" panose="020B0604020202020204" pitchFamily="34" charset="0"/>
              <a:cs typeface="Arial" panose="020B0604020202020204" pitchFamily="34" charset="0"/>
            </a:endParaRPr>
          </a:p>
          <a:p>
            <a:pPr algn="l" rtl="0" fontAlgn="base"/>
            <a:r>
              <a:rPr lang="en-US" sz="1900" b="1" i="0" u="none" strike="noStrike">
                <a:solidFill>
                  <a:srgbClr val="000000"/>
                </a:solidFill>
                <a:effectLst/>
                <a:latin typeface="Arial" panose="020B0604020202020204" pitchFamily="34" charset="0"/>
                <a:cs typeface="Arial" panose="020B0604020202020204" pitchFamily="34" charset="0"/>
              </a:rPr>
              <a:t>Problem reporting:</a:t>
            </a:r>
            <a:r>
              <a:rPr lang="en-US" sz="1900" b="0" i="0" u="none" strike="noStrike">
                <a:solidFill>
                  <a:srgbClr val="000000"/>
                </a:solidFill>
                <a:effectLst/>
                <a:latin typeface="Arial" panose="020B0604020202020204" pitchFamily="34" charset="0"/>
                <a:cs typeface="Arial" panose="020B0604020202020204" pitchFamily="34" charset="0"/>
              </a:rPr>
              <a:t> If you encounter any issues, please flag them quickly and easily through the established reporting channels </a:t>
            </a:r>
            <a:r>
              <a:rPr lang="en-US" sz="1900" b="0" i="0" u="none" strike="noStrike">
                <a:solidFill>
                  <a:srgbClr val="000000"/>
                </a:solidFill>
                <a:effectLst/>
                <a:highlight>
                  <a:srgbClr val="FFFF00"/>
                </a:highlight>
                <a:latin typeface="Arial" panose="020B0604020202020204" pitchFamily="34" charset="0"/>
                <a:cs typeface="Arial" panose="020B0604020202020204" pitchFamily="34" charset="0"/>
              </a:rPr>
              <a:t>[contact details or required reporting channel].</a:t>
            </a:r>
            <a:r>
              <a:rPr lang="en-US" sz="1900" b="0" i="0">
                <a:solidFill>
                  <a:srgbClr val="000000"/>
                </a:solidFill>
                <a:effectLst/>
                <a:latin typeface="Arial" panose="020B0604020202020204" pitchFamily="34" charset="0"/>
                <a:cs typeface="Arial" panose="020B0604020202020204" pitchFamily="34" charset="0"/>
              </a:rPr>
              <a:t>​</a:t>
            </a:r>
            <a:endParaRPr lang="en-US" sz="1600" b="0" i="0">
              <a:solidFill>
                <a:srgbClr val="000000"/>
              </a:solidFill>
              <a:effectLst/>
              <a:latin typeface="Arial" panose="020B0604020202020204" pitchFamily="34" charset="0"/>
              <a:cs typeface="Arial" panose="020B0604020202020204" pitchFamily="34" charset="0"/>
            </a:endParaRPr>
          </a:p>
          <a:p>
            <a:pPr algn="l" rtl="0" fontAlgn="base"/>
            <a:r>
              <a:rPr lang="en-US" sz="1900" b="0" i="0" u="none" strike="noStrike">
                <a:solidFill>
                  <a:srgbClr val="000000"/>
                </a:solidFill>
                <a:effectLst/>
                <a:latin typeface="Arial" panose="020B0604020202020204" pitchFamily="34" charset="0"/>
                <a:cs typeface="Arial" panose="020B0604020202020204" pitchFamily="34" charset="0"/>
              </a:rPr>
              <a:t>Thank you for your attention to this important update. We are confident that this will help advance our commitment to more sustainable care.</a:t>
            </a:r>
            <a:r>
              <a:rPr lang="en-US" sz="1900" b="0" i="0">
                <a:solidFill>
                  <a:srgbClr val="000000"/>
                </a:solidFill>
                <a:effectLst/>
                <a:latin typeface="Arial" panose="020B0604020202020204" pitchFamily="34" charset="0"/>
                <a:cs typeface="Arial" panose="020B0604020202020204" pitchFamily="34" charset="0"/>
              </a:rPr>
              <a:t>​</a:t>
            </a:r>
            <a:endParaRPr lang="en-US" sz="1600" b="0" i="0">
              <a:solidFill>
                <a:srgbClr val="000000"/>
              </a:solidFill>
              <a:effectLst/>
              <a:latin typeface="Arial" panose="020B0604020202020204" pitchFamily="34" charset="0"/>
              <a:cs typeface="Arial" panose="020B0604020202020204" pitchFamily="34" charset="0"/>
            </a:endParaRPr>
          </a:p>
          <a:p>
            <a:pPr algn="l" rtl="0" fontAlgn="base"/>
            <a:r>
              <a:rPr lang="en-US" sz="1900" b="0" i="0" u="none" strike="noStrike">
                <a:solidFill>
                  <a:srgbClr val="000000"/>
                </a:solidFill>
                <a:effectLst/>
                <a:latin typeface="Arial" panose="020B0604020202020204" pitchFamily="34" charset="0"/>
                <a:cs typeface="Arial" panose="020B0604020202020204" pitchFamily="34" charset="0"/>
              </a:rPr>
              <a:t>Warm regards,</a:t>
            </a:r>
            <a:r>
              <a:rPr lang="en-US" sz="1900" b="0" i="0">
                <a:solidFill>
                  <a:srgbClr val="000000"/>
                </a:solidFill>
                <a:effectLst/>
                <a:latin typeface="Arial" panose="020B0604020202020204" pitchFamily="34" charset="0"/>
                <a:cs typeface="Arial" panose="020B0604020202020204" pitchFamily="34" charset="0"/>
              </a:rPr>
              <a:t>​</a:t>
            </a:r>
            <a:endParaRPr lang="en-US" sz="1600" b="0" i="0">
              <a:solidFill>
                <a:srgbClr val="000000"/>
              </a:solidFill>
              <a:effectLst/>
              <a:latin typeface="Arial" panose="020B0604020202020204" pitchFamily="34" charset="0"/>
              <a:cs typeface="Arial" panose="020B0604020202020204" pitchFamily="34" charset="0"/>
            </a:endParaRPr>
          </a:p>
          <a:p>
            <a:pPr algn="l" rtl="0" fontAlgn="base"/>
            <a:r>
              <a:rPr lang="en-US" sz="1900" b="0" i="0" u="none" strike="noStrike">
                <a:solidFill>
                  <a:srgbClr val="000000"/>
                </a:solidFill>
                <a:effectLst/>
                <a:highlight>
                  <a:srgbClr val="FFFF00"/>
                </a:highlight>
                <a:latin typeface="Arial"/>
                <a:cs typeface="Arial"/>
              </a:rPr>
              <a:t>[Name]</a:t>
            </a:r>
            <a:r>
              <a:rPr lang="en-US" sz="1900" b="0" i="0">
                <a:solidFill>
                  <a:srgbClr val="000000"/>
                </a:solidFill>
                <a:effectLst/>
                <a:latin typeface="Arial"/>
                <a:cs typeface="Arial"/>
              </a:rPr>
              <a:t>​</a:t>
            </a:r>
            <a:br>
              <a:rPr lang="en-US" sz="1900" b="0" i="0">
                <a:effectLst/>
                <a:latin typeface="Arial" panose="020B0604020202020204" pitchFamily="34" charset="0"/>
                <a:cs typeface="Arial" panose="020B0604020202020204" pitchFamily="34" charset="0"/>
              </a:rPr>
            </a:br>
            <a:r>
              <a:rPr lang="en-US" sz="1900" b="0" i="0" u="none" strike="noStrike">
                <a:solidFill>
                  <a:srgbClr val="000000"/>
                </a:solidFill>
                <a:effectLst/>
                <a:highlight>
                  <a:srgbClr val="FFFF00"/>
                </a:highlight>
                <a:latin typeface="Arial"/>
                <a:cs typeface="Arial"/>
              </a:rPr>
              <a:t>[Position]</a:t>
            </a:r>
            <a:endParaRPr lang="en-US" sz="1600" b="0" i="0">
              <a:solidFill>
                <a:srgbClr val="000000"/>
              </a:solidFill>
              <a:effectLst/>
              <a:highlight>
                <a:srgbClr val="FFFF00"/>
              </a:highlight>
              <a:latin typeface="Arial"/>
              <a:cs typeface="Arial"/>
            </a:endParaRPr>
          </a:p>
          <a:p>
            <a:pPr algn="l" rtl="0" fontAlgn="base"/>
            <a:endParaRPr lang="en-US"/>
          </a:p>
        </p:txBody>
      </p:sp>
      <p:sp>
        <p:nvSpPr>
          <p:cNvPr id="3" name="Content Placeholder 4">
            <a:extLst>
              <a:ext uri="{FF2B5EF4-FFF2-40B4-BE49-F238E27FC236}">
                <a16:creationId xmlns:a16="http://schemas.microsoft.com/office/drawing/2014/main" id="{10B463AB-F6BD-DC33-328B-936EA6DE0BA9}"/>
              </a:ext>
            </a:extLst>
          </p:cNvPr>
          <p:cNvSpPr txBox="1">
            <a:spLocks/>
          </p:cNvSpPr>
          <p:nvPr/>
        </p:nvSpPr>
        <p:spPr>
          <a:xfrm>
            <a:off x="437508" y="1197849"/>
            <a:ext cx="11088000" cy="243321"/>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a:solidFill>
                  <a:srgbClr val="000000"/>
                </a:solidFill>
                <a:latin typeface="Arial"/>
                <a:cs typeface="Arial"/>
              </a:rPr>
              <a:t>Please fill in the highlighted yellow sections in the email template below with the information relevant to your project </a:t>
            </a:r>
            <a:endParaRPr lang="en-US" sz="1200">
              <a:latin typeface="Arial"/>
              <a:cs typeface="Arial"/>
            </a:endParaRPr>
          </a:p>
          <a:p>
            <a:pPr fontAlgn="base"/>
            <a:endParaRPr lang="en-US" sz="1200">
              <a:latin typeface="Arial"/>
              <a:cs typeface="Arial"/>
            </a:endParaRPr>
          </a:p>
        </p:txBody>
      </p:sp>
    </p:spTree>
    <p:extLst>
      <p:ext uri="{BB962C8B-B14F-4D97-AF65-F5344CB8AC3E}">
        <p14:creationId xmlns:p14="http://schemas.microsoft.com/office/powerpoint/2010/main" val="3386513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376C87D1-03F1-85E3-B170-A1E8586C3A42}"/>
              </a:ext>
            </a:extLst>
          </p:cNvPr>
          <p:cNvGraphicFramePr>
            <a:graphicFrameLocks noGrp="1"/>
          </p:cNvGraphicFramePr>
          <p:nvPr>
            <p:ph idx="1"/>
            <p:extLst>
              <p:ext uri="{D42A27DB-BD31-4B8C-83A1-F6EECF244321}">
                <p14:modId xmlns:p14="http://schemas.microsoft.com/office/powerpoint/2010/main" val="2522113195"/>
              </p:ext>
            </p:extLst>
          </p:nvPr>
        </p:nvGraphicFramePr>
        <p:xfrm>
          <a:off x="551656" y="2180150"/>
          <a:ext cx="11088688" cy="4066919"/>
        </p:xfrm>
        <a:graphic>
          <a:graphicData uri="http://schemas.openxmlformats.org/drawingml/2006/table">
            <a:tbl>
              <a:tblPr firstRow="1" bandRow="1">
                <a:tableStyleId>{5C22544A-7EE6-4342-B048-85BDC9FD1C3A}</a:tableStyleId>
              </a:tblPr>
              <a:tblGrid>
                <a:gridCol w="1179717">
                  <a:extLst>
                    <a:ext uri="{9D8B030D-6E8A-4147-A177-3AD203B41FA5}">
                      <a16:colId xmlns:a16="http://schemas.microsoft.com/office/drawing/2014/main" val="227938437"/>
                    </a:ext>
                  </a:extLst>
                </a:gridCol>
                <a:gridCol w="9908971">
                  <a:extLst>
                    <a:ext uri="{9D8B030D-6E8A-4147-A177-3AD203B41FA5}">
                      <a16:colId xmlns:a16="http://schemas.microsoft.com/office/drawing/2014/main" val="1385158098"/>
                    </a:ext>
                  </a:extLst>
                </a:gridCol>
              </a:tblGrid>
              <a:tr h="357285">
                <a:tc>
                  <a:txBody>
                    <a:bodyPr/>
                    <a:lstStyle/>
                    <a:p>
                      <a:pPr algn="ctr"/>
                      <a:r>
                        <a:rPr lang="en-GB" sz="1800">
                          <a:solidFill>
                            <a:schemeClr val="bg1"/>
                          </a:solidFill>
                        </a:rPr>
                        <a:t>Poster</a:t>
                      </a:r>
                      <a:endParaRPr lang="en-US" sz="1800">
                        <a:solidFill>
                          <a:schemeClr val="bg1"/>
                        </a:solidFill>
                      </a:endParaRPr>
                    </a:p>
                  </a:txBody>
                  <a:tcPr/>
                </a:tc>
                <a:tc>
                  <a:txBody>
                    <a:bodyPr/>
                    <a:lstStyle/>
                    <a:p>
                      <a:pPr algn="ctr"/>
                      <a:r>
                        <a:rPr lang="en-GB" sz="1800">
                          <a:solidFill>
                            <a:schemeClr val="bg1"/>
                          </a:solidFill>
                        </a:rPr>
                        <a:t>Purpose</a:t>
                      </a:r>
                      <a:endParaRPr lang="en-US" sz="1800">
                        <a:solidFill>
                          <a:schemeClr val="bg1"/>
                        </a:solidFill>
                      </a:endParaRPr>
                    </a:p>
                  </a:txBody>
                  <a:tcPr/>
                </a:tc>
                <a:extLst>
                  <a:ext uri="{0D108BD9-81ED-4DB2-BD59-A6C34878D82A}">
                    <a16:rowId xmlns:a16="http://schemas.microsoft.com/office/drawing/2014/main" val="68604714"/>
                  </a:ext>
                </a:extLst>
              </a:tr>
              <a:tr h="570467">
                <a:tc>
                  <a:txBody>
                    <a:bodyPr/>
                    <a:lstStyle/>
                    <a:p>
                      <a:pPr algn="ctr"/>
                      <a:r>
                        <a:rPr lang="en-GB" sz="1600" b="1">
                          <a:solidFill>
                            <a:schemeClr val="tx1"/>
                          </a:solidFill>
                        </a:rPr>
                        <a:t>A</a:t>
                      </a:r>
                      <a:endParaRPr lang="en-US" sz="1600" b="1">
                        <a:solidFill>
                          <a:schemeClr val="tx1"/>
                        </a:solidFill>
                      </a:endParaRPr>
                    </a:p>
                  </a:txBody>
                  <a:tcPr anchor="ctr"/>
                </a:tc>
                <a:tc>
                  <a:txBody>
                    <a:bodyPr/>
                    <a:lstStyle/>
                    <a:p>
                      <a:r>
                        <a:rPr lang="en-GB" sz="1600" b="0" u="none" strike="noStrike">
                          <a:solidFill>
                            <a:srgbClr val="000000"/>
                          </a:solidFill>
                          <a:effectLst/>
                        </a:rPr>
                        <a:t>To use in case of a temporary pilot or trial of a portable cylinder system. Remember to remove posters from areas once this trial has been completed.​</a:t>
                      </a:r>
                      <a:endParaRPr lang="en-US" sz="1600"/>
                    </a:p>
                  </a:txBody>
                  <a:tcPr/>
                </a:tc>
                <a:extLst>
                  <a:ext uri="{0D108BD9-81ED-4DB2-BD59-A6C34878D82A}">
                    <a16:rowId xmlns:a16="http://schemas.microsoft.com/office/drawing/2014/main" val="3925490886"/>
                  </a:ext>
                </a:extLst>
              </a:tr>
              <a:tr h="389122">
                <a:tc>
                  <a:txBody>
                    <a:bodyPr/>
                    <a:lstStyle/>
                    <a:p>
                      <a:pPr algn="ctr"/>
                      <a:r>
                        <a:rPr lang="en-GB" sz="1600" b="1">
                          <a:solidFill>
                            <a:schemeClr val="tx1"/>
                          </a:solidFill>
                        </a:rPr>
                        <a:t>B</a:t>
                      </a:r>
                      <a:endParaRPr lang="en-US" sz="1600" b="1">
                        <a:solidFill>
                          <a:schemeClr val="tx1"/>
                        </a:solidFill>
                      </a:endParaRPr>
                    </a:p>
                  </a:txBody>
                  <a:tcPr anchor="ctr"/>
                </a:tc>
                <a:tc>
                  <a:txBody>
                    <a:bodyPr/>
                    <a:lstStyle/>
                    <a:p>
                      <a:r>
                        <a:rPr lang="en-GB" sz="1600" b="0" u="none" strike="noStrike">
                          <a:solidFill>
                            <a:srgbClr val="000000"/>
                          </a:solidFill>
                          <a:effectLst/>
                        </a:rPr>
                        <a:t>To use when a portable cylinder system has permanently replaced a medical gas pipeline system.​</a:t>
                      </a:r>
                      <a:endParaRPr lang="en-US" sz="1600"/>
                    </a:p>
                  </a:txBody>
                  <a:tcPr/>
                </a:tc>
                <a:extLst>
                  <a:ext uri="{0D108BD9-81ED-4DB2-BD59-A6C34878D82A}">
                    <a16:rowId xmlns:a16="http://schemas.microsoft.com/office/drawing/2014/main" val="4225156183"/>
                  </a:ext>
                </a:extLst>
              </a:tr>
              <a:tr h="565701">
                <a:tc>
                  <a:txBody>
                    <a:bodyPr/>
                    <a:lstStyle/>
                    <a:p>
                      <a:pPr algn="ctr"/>
                      <a:r>
                        <a:rPr lang="en-GB" sz="1600" b="1">
                          <a:solidFill>
                            <a:schemeClr val="tx1"/>
                          </a:solidFill>
                        </a:rPr>
                        <a:t>C</a:t>
                      </a:r>
                      <a:endParaRPr lang="en-US" sz="1600" b="1">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u="none" strike="noStrike">
                          <a:solidFill>
                            <a:srgbClr val="000000"/>
                          </a:solidFill>
                          <a:effectLst/>
                        </a:rPr>
                        <a:t>To use when a portable cylinder system is in place to help clinicians using portable cylinders how to safely deplete them.​</a:t>
                      </a:r>
                      <a:endParaRPr lang="en-GB" sz="1600" b="0" i="0" u="none" strike="noStrike">
                        <a:solidFill>
                          <a:srgbClr val="000000"/>
                        </a:solidFill>
                        <a:effectLst/>
                      </a:endParaRPr>
                    </a:p>
                  </a:txBody>
                  <a:tcPr/>
                </a:tc>
                <a:extLst>
                  <a:ext uri="{0D108BD9-81ED-4DB2-BD59-A6C34878D82A}">
                    <a16:rowId xmlns:a16="http://schemas.microsoft.com/office/drawing/2014/main" val="808481814"/>
                  </a:ext>
                </a:extLst>
              </a:tr>
              <a:tr h="345199">
                <a:tc>
                  <a:txBody>
                    <a:bodyPr/>
                    <a:lstStyle/>
                    <a:p>
                      <a:pPr algn="ctr"/>
                      <a:r>
                        <a:rPr lang="en-GB" sz="1600" b="1">
                          <a:solidFill>
                            <a:schemeClr val="tx1"/>
                          </a:solidFill>
                        </a:rPr>
                        <a:t>D</a:t>
                      </a:r>
                      <a:endParaRPr lang="en-US" sz="1600" b="1">
                        <a:solidFill>
                          <a:schemeClr val="tx1"/>
                        </a:solidFill>
                      </a:endParaRPr>
                    </a:p>
                  </a:txBody>
                  <a:tcPr anchor="ctr"/>
                </a:tc>
                <a:tc>
                  <a:txBody>
                    <a:bodyPr/>
                    <a:lstStyle/>
                    <a:p>
                      <a:r>
                        <a:rPr lang="en-GB" sz="1600" b="0" u="none" strike="noStrike">
                          <a:solidFill>
                            <a:srgbClr val="000000"/>
                          </a:solidFill>
                          <a:effectLst/>
                        </a:rPr>
                        <a:t>To use to communicate best practices for using a portable cylinder system efficiently, once it is in place.​</a:t>
                      </a:r>
                      <a:endParaRPr lang="en-US" sz="1600"/>
                    </a:p>
                  </a:txBody>
                  <a:tcPr/>
                </a:tc>
                <a:extLst>
                  <a:ext uri="{0D108BD9-81ED-4DB2-BD59-A6C34878D82A}">
                    <a16:rowId xmlns:a16="http://schemas.microsoft.com/office/drawing/2014/main" val="2610862838"/>
                  </a:ext>
                </a:extLst>
              </a:tr>
              <a:tr h="565996">
                <a:tc>
                  <a:txBody>
                    <a:bodyPr/>
                    <a:lstStyle/>
                    <a:p>
                      <a:pPr algn="ctr"/>
                      <a:r>
                        <a:rPr lang="en-GB" sz="1600" b="1">
                          <a:solidFill>
                            <a:schemeClr val="tx1"/>
                          </a:solidFill>
                        </a:rPr>
                        <a:t>E</a:t>
                      </a:r>
                      <a:endParaRPr lang="en-US" sz="1600" b="1">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u="none" strike="noStrike">
                          <a:solidFill>
                            <a:srgbClr val="000000"/>
                          </a:solidFill>
                          <a:effectLst/>
                        </a:rPr>
                        <a:t>To use to communicate best practices for using a portable cylinder system efficiently, specifically for </a:t>
                      </a:r>
                      <a:r>
                        <a:rPr lang="en-GB" sz="1600" b="1" u="none" strike="noStrike">
                          <a:solidFill>
                            <a:srgbClr val="000000"/>
                          </a:solidFill>
                          <a:effectLst/>
                        </a:rPr>
                        <a:t>nitrous oxide/oxygen </a:t>
                      </a:r>
                      <a:r>
                        <a:rPr lang="en-GB" sz="1600" b="0" u="none" strike="noStrike">
                          <a:solidFill>
                            <a:srgbClr val="000000"/>
                          </a:solidFill>
                          <a:effectLst/>
                        </a:rPr>
                        <a:t>in Maternity and Birthing Units.</a:t>
                      </a:r>
                      <a:endParaRPr lang="en-GB" sz="1600" b="0" i="0" u="none" strike="noStrike">
                        <a:solidFill>
                          <a:srgbClr val="000000"/>
                        </a:solidFill>
                        <a:effectLst/>
                      </a:endParaRPr>
                    </a:p>
                  </a:txBody>
                  <a:tcPr/>
                </a:tc>
                <a:extLst>
                  <a:ext uri="{0D108BD9-81ED-4DB2-BD59-A6C34878D82A}">
                    <a16:rowId xmlns:a16="http://schemas.microsoft.com/office/drawing/2014/main" val="745936456"/>
                  </a:ext>
                </a:extLst>
              </a:tr>
              <a:tr h="565701">
                <a:tc>
                  <a:txBody>
                    <a:bodyPr/>
                    <a:lstStyle/>
                    <a:p>
                      <a:pPr algn="ctr"/>
                      <a:r>
                        <a:rPr lang="en-GB" sz="1600" b="1">
                          <a:solidFill>
                            <a:schemeClr val="tx1"/>
                          </a:solidFill>
                        </a:rPr>
                        <a:t>F</a:t>
                      </a:r>
                      <a:endParaRPr lang="en-US" sz="1600" b="1">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u="none" strike="noStrike">
                          <a:solidFill>
                            <a:srgbClr val="000000"/>
                          </a:solidFill>
                          <a:effectLst/>
                        </a:rPr>
                        <a:t>To use to communicate best practices for using a portable cylinder system efficiently, specifically for </a:t>
                      </a:r>
                      <a:r>
                        <a:rPr lang="en-GB" sz="1600" b="1" u="none" strike="noStrike">
                          <a:solidFill>
                            <a:srgbClr val="000000"/>
                          </a:solidFill>
                          <a:effectLst/>
                        </a:rPr>
                        <a:t>gas and air</a:t>
                      </a:r>
                      <a:r>
                        <a:rPr lang="en-GB" sz="1600" u="none" strike="noStrike">
                          <a:solidFill>
                            <a:srgbClr val="000000"/>
                          </a:solidFill>
                          <a:effectLst/>
                        </a:rPr>
                        <a:t> </a:t>
                      </a:r>
                      <a:r>
                        <a:rPr lang="en-GB" sz="1600" b="0" u="none" strike="noStrike">
                          <a:solidFill>
                            <a:srgbClr val="000000"/>
                          </a:solidFill>
                          <a:effectLst/>
                        </a:rPr>
                        <a:t>in Maternity and Birthing Units.</a:t>
                      </a:r>
                      <a:endParaRPr lang="en-GB" sz="1600" b="0" i="0" u="none" strike="noStrike">
                        <a:solidFill>
                          <a:srgbClr val="000000"/>
                        </a:solidFill>
                        <a:effectLst/>
                      </a:endParaRPr>
                    </a:p>
                  </a:txBody>
                  <a:tcPr/>
                </a:tc>
                <a:extLst>
                  <a:ext uri="{0D108BD9-81ED-4DB2-BD59-A6C34878D82A}">
                    <a16:rowId xmlns:a16="http://schemas.microsoft.com/office/drawing/2014/main" val="3902179444"/>
                  </a:ext>
                </a:extLst>
              </a:tr>
              <a:tr h="650358">
                <a:tc>
                  <a:txBody>
                    <a:bodyPr/>
                    <a:lstStyle/>
                    <a:p>
                      <a:pPr algn="ctr"/>
                      <a:r>
                        <a:rPr lang="en-GB" sz="1600" b="1">
                          <a:solidFill>
                            <a:schemeClr val="tx1"/>
                          </a:solidFill>
                        </a:rPr>
                        <a:t>G</a:t>
                      </a:r>
                      <a:endParaRPr lang="en-US" sz="1600" b="1">
                        <a:solidFill>
                          <a:schemeClr val="tx1"/>
                        </a:solidFill>
                      </a:endParaRPr>
                    </a:p>
                  </a:txBody>
                  <a:tcPr anchor="ctr"/>
                </a:tc>
                <a:tc>
                  <a:txBody>
                    <a:bodyPr/>
                    <a:lstStyle/>
                    <a:p>
                      <a:r>
                        <a:rPr lang="en-GB" sz="1600" b="0" u="none" strike="noStrike">
                          <a:solidFill>
                            <a:srgbClr val="000000"/>
                          </a:solidFill>
                          <a:effectLst/>
                        </a:rPr>
                        <a:t>Printable notices to remind clinicians to unplug terminal units and demand valves, where a medical gas pipeline system is retained.​</a:t>
                      </a:r>
                      <a:endParaRPr lang="en-US" sz="1600"/>
                    </a:p>
                  </a:txBody>
                  <a:tcPr/>
                </a:tc>
                <a:extLst>
                  <a:ext uri="{0D108BD9-81ED-4DB2-BD59-A6C34878D82A}">
                    <a16:rowId xmlns:a16="http://schemas.microsoft.com/office/drawing/2014/main" val="3041208074"/>
                  </a:ext>
                </a:extLst>
              </a:tr>
            </a:tbl>
          </a:graphicData>
        </a:graphic>
      </p:graphicFrame>
      <p:sp>
        <p:nvSpPr>
          <p:cNvPr id="7" name="TextBox 6">
            <a:extLst>
              <a:ext uri="{FF2B5EF4-FFF2-40B4-BE49-F238E27FC236}">
                <a16:creationId xmlns:a16="http://schemas.microsoft.com/office/drawing/2014/main" id="{37A8E59B-07C0-B86E-28A0-ADAE3495441C}"/>
              </a:ext>
            </a:extLst>
          </p:cNvPr>
          <p:cNvSpPr txBox="1"/>
          <p:nvPr/>
        </p:nvSpPr>
        <p:spPr>
          <a:xfrm>
            <a:off x="468215" y="918121"/>
            <a:ext cx="10662110" cy="923330"/>
          </a:xfrm>
          <a:prstGeom prst="rect">
            <a:avLst/>
          </a:prstGeom>
          <a:noFill/>
        </p:spPr>
        <p:txBody>
          <a:bodyPr wrap="square">
            <a:spAutoFit/>
          </a:bodyPr>
          <a:lstStyle/>
          <a:p>
            <a:pPr indent="-228600" fontAlgn="base"/>
            <a:r>
              <a:rPr lang="en-GB" sz="1800" b="0" i="0" u="none" strike="noStrike">
                <a:solidFill>
                  <a:srgbClr val="000000"/>
                </a:solidFill>
                <a:effectLst/>
              </a:rPr>
              <a:t>The posters in the next slides can be printed out and put up in clinical areas where nitrous oxide is used to help communicate changes, such as a transition to a portable cylinder system, or optimisation of a medical gas pipeline system.​</a:t>
            </a:r>
          </a:p>
        </p:txBody>
      </p:sp>
      <p:sp>
        <p:nvSpPr>
          <p:cNvPr id="8" name="Title 4">
            <a:extLst>
              <a:ext uri="{FF2B5EF4-FFF2-40B4-BE49-F238E27FC236}">
                <a16:creationId xmlns:a16="http://schemas.microsoft.com/office/drawing/2014/main" id="{FDD1FF09-6E74-DD84-C8B8-BC08F20F41CA}"/>
              </a:ext>
            </a:extLst>
          </p:cNvPr>
          <p:cNvSpPr>
            <a:spLocks noGrp="1"/>
          </p:cNvSpPr>
          <p:nvPr>
            <p:ph type="title"/>
          </p:nvPr>
        </p:nvSpPr>
        <p:spPr>
          <a:xfrm>
            <a:off x="551656" y="178338"/>
            <a:ext cx="11404154" cy="865186"/>
          </a:xfrm>
        </p:spPr>
        <p:txBody>
          <a:bodyPr/>
          <a:lstStyle/>
          <a:p>
            <a:r>
              <a:rPr lang="en-GB">
                <a:solidFill>
                  <a:schemeClr val="accent1"/>
                </a:solidFill>
              </a:rPr>
              <a:t>Posters </a:t>
            </a:r>
            <a:endParaRPr lang="en-GB" spc="-40">
              <a:solidFill>
                <a:schemeClr val="accent1"/>
              </a:solidFill>
            </a:endParaRPr>
          </a:p>
        </p:txBody>
      </p:sp>
    </p:spTree>
    <p:extLst>
      <p:ext uri="{BB962C8B-B14F-4D97-AF65-F5344CB8AC3E}">
        <p14:creationId xmlns:p14="http://schemas.microsoft.com/office/powerpoint/2010/main" val="25135738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B3E263-2DFF-5D65-14A3-A633B5957583}"/>
              </a:ext>
            </a:extLst>
          </p:cNvPr>
          <p:cNvPicPr>
            <a:picLocks noChangeAspect="1"/>
          </p:cNvPicPr>
          <p:nvPr/>
        </p:nvPicPr>
        <p:blipFill>
          <a:blip r:embed="rId2"/>
          <a:stretch>
            <a:fillRect/>
          </a:stretch>
        </p:blipFill>
        <p:spPr>
          <a:xfrm>
            <a:off x="8624112" y="1125170"/>
            <a:ext cx="3049080" cy="4386576"/>
          </a:xfrm>
          <a:prstGeom prst="rect">
            <a:avLst/>
          </a:prstGeom>
        </p:spPr>
      </p:pic>
      <p:sp>
        <p:nvSpPr>
          <p:cNvPr id="8" name="TextBox 7">
            <a:extLst>
              <a:ext uri="{FF2B5EF4-FFF2-40B4-BE49-F238E27FC236}">
                <a16:creationId xmlns:a16="http://schemas.microsoft.com/office/drawing/2014/main" id="{79BD5CBB-F4E9-4BAC-4DF7-1CC569851908}"/>
              </a:ext>
            </a:extLst>
          </p:cNvPr>
          <p:cNvSpPr txBox="1"/>
          <p:nvPr/>
        </p:nvSpPr>
        <p:spPr>
          <a:xfrm>
            <a:off x="421438" y="1582340"/>
            <a:ext cx="7712518" cy="4247317"/>
          </a:xfrm>
          <a:prstGeom prst="rect">
            <a:avLst/>
          </a:prstGeom>
          <a:noFill/>
        </p:spPr>
        <p:txBody>
          <a:bodyPr wrap="square">
            <a:spAutoFit/>
          </a:bodyPr>
          <a:lstStyle/>
          <a:p>
            <a:pPr fontAlgn="base"/>
            <a:r>
              <a:rPr lang="en-GB" sz="1800" b="1" i="0" u="none" strike="noStrike">
                <a:solidFill>
                  <a:srgbClr val="000000"/>
                </a:solidFill>
                <a:effectLst/>
              </a:rPr>
              <a:t>When to use</a:t>
            </a:r>
            <a:endParaRPr lang="en-GB" sz="1800" b="0" i="0" u="none" strike="noStrike">
              <a:solidFill>
                <a:srgbClr val="000000"/>
              </a:solidFill>
              <a:effectLst/>
            </a:endParaRPr>
          </a:p>
          <a:p>
            <a:pPr fontAlgn="base"/>
            <a:r>
              <a:rPr lang="en-GB" sz="1800" b="0" i="0" u="none" strike="noStrike">
                <a:solidFill>
                  <a:srgbClr val="000000"/>
                </a:solidFill>
                <a:effectLst/>
              </a:rPr>
              <a:t>To use in case of a temporary pilot or trial of a portable cylinder system. Remember to remove posters from areas once this trial has been completed.</a:t>
            </a:r>
            <a:endParaRPr lang="en-GB">
              <a:solidFill>
                <a:srgbClr val="000000"/>
              </a:solidFill>
            </a:endParaRPr>
          </a:p>
          <a:p>
            <a:pPr fontAlgn="base"/>
            <a:endParaRPr lang="en-GB">
              <a:solidFill>
                <a:srgbClr val="000000"/>
              </a:solidFill>
            </a:endParaRPr>
          </a:p>
          <a:p>
            <a:pPr fontAlgn="base"/>
            <a:endParaRPr lang="en-GB">
              <a:solidFill>
                <a:srgbClr val="000000"/>
              </a:solidFill>
            </a:endParaRPr>
          </a:p>
          <a:p>
            <a:pPr fontAlgn="base"/>
            <a:r>
              <a:rPr lang="en-GB" sz="1800" b="1" i="0" u="none" strike="noStrike">
                <a:solidFill>
                  <a:srgbClr val="000000"/>
                </a:solidFill>
                <a:effectLst/>
              </a:rPr>
              <a:t>Where to use</a:t>
            </a:r>
            <a:endParaRPr lang="en-GB">
              <a:solidFill>
                <a:srgbClr val="000000"/>
              </a:solidFill>
            </a:endParaRPr>
          </a:p>
          <a:p>
            <a:pPr fontAlgn="base"/>
            <a:r>
              <a:rPr lang="en-US">
                <a:effectLst/>
              </a:rPr>
              <a:t>In locations where a portable cylinder system trial or pilot is being implemented, i.e., in theatres and/or other clinical areas where nitrous oxide is used.</a:t>
            </a:r>
            <a:endParaRPr lang="en-GB">
              <a:solidFill>
                <a:srgbClr val="000000"/>
              </a:solidFill>
            </a:endParaRPr>
          </a:p>
          <a:p>
            <a:pPr fontAlgn="base"/>
            <a:endParaRPr lang="en-GB">
              <a:solidFill>
                <a:srgbClr val="000000"/>
              </a:solidFill>
            </a:endParaRPr>
          </a:p>
          <a:p>
            <a:pPr fontAlgn="base"/>
            <a:endParaRPr lang="en-GB">
              <a:solidFill>
                <a:srgbClr val="000000"/>
              </a:solidFill>
            </a:endParaRPr>
          </a:p>
          <a:p>
            <a:pPr fontAlgn="base"/>
            <a:r>
              <a:rPr lang="en-GB" sz="1800" b="1" i="0" u="none" strike="noStrike">
                <a:solidFill>
                  <a:srgbClr val="000000"/>
                </a:solidFill>
                <a:effectLst/>
              </a:rPr>
              <a:t>Download</a:t>
            </a:r>
          </a:p>
          <a:p>
            <a:pPr fontAlgn="base"/>
            <a:r>
              <a:rPr lang="en-GB" sz="1800" u="sng">
                <a:solidFill>
                  <a:srgbClr val="467886"/>
                </a:solidFill>
                <a:effectLst/>
                <a:ea typeface="Times New Roman" panose="02020603050405020304" pitchFamily="18" charset="0"/>
                <a:cs typeface="Aptos" panose="020B0004020202020204" pitchFamily="34" charset="0"/>
                <a:hlinkClick r:id="rId3"/>
              </a:rPr>
              <a:t>https://uclpartners.com/wp-content/uploads/A4-poster_NOX-Portable-Cylinder-Trial.pdf</a:t>
            </a:r>
            <a:endParaRPr lang="en-GB" sz="1800" b="1" i="0" u="none" strike="noStrike">
              <a:solidFill>
                <a:srgbClr val="000000"/>
              </a:solidFill>
              <a:effectLst/>
            </a:endParaRPr>
          </a:p>
        </p:txBody>
      </p:sp>
      <p:sp>
        <p:nvSpPr>
          <p:cNvPr id="3" name="Title 3">
            <a:extLst>
              <a:ext uri="{FF2B5EF4-FFF2-40B4-BE49-F238E27FC236}">
                <a16:creationId xmlns:a16="http://schemas.microsoft.com/office/drawing/2014/main" id="{61ECA8DB-D7EF-F80D-6580-6E915E0238A8}"/>
              </a:ext>
            </a:extLst>
          </p:cNvPr>
          <p:cNvSpPr txBox="1">
            <a:spLocks/>
          </p:cNvSpPr>
          <p:nvPr/>
        </p:nvSpPr>
        <p:spPr>
          <a:xfrm>
            <a:off x="421438" y="412384"/>
            <a:ext cx="11404154" cy="865186"/>
          </a:xfrm>
          <a:prstGeom prst="rect">
            <a:avLst/>
          </a:prstGeom>
        </p:spPr>
        <p:txBody>
          <a:bodyPr vert="horz" lIns="0" tIns="0" rIns="0" bIns="0" rtlCol="0" anchor="ctr">
            <a:normAutofit fontScale="900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solidFill>
                  <a:schemeClr val="accent1"/>
                </a:solidFill>
              </a:rPr>
              <a:t>Poster</a:t>
            </a:r>
            <a:r>
              <a:rPr lang="en-GB"/>
              <a:t> </a:t>
            </a:r>
            <a:r>
              <a:rPr lang="en-GB">
                <a:solidFill>
                  <a:schemeClr val="accent1"/>
                </a:solidFill>
              </a:rPr>
              <a:t>A: nitrous oxide portable</a:t>
            </a:r>
            <a:br>
              <a:rPr lang="en-GB">
                <a:solidFill>
                  <a:schemeClr val="accent1"/>
                </a:solidFill>
              </a:rPr>
            </a:br>
            <a:r>
              <a:rPr lang="en-GB">
                <a:solidFill>
                  <a:schemeClr val="accent1"/>
                </a:solidFill>
              </a:rPr>
              <a:t>cylinder trial</a:t>
            </a:r>
            <a:endParaRPr lang="en-US">
              <a:solidFill>
                <a:schemeClr val="accent1"/>
              </a:solidFill>
            </a:endParaRPr>
          </a:p>
        </p:txBody>
      </p:sp>
    </p:spTree>
    <p:extLst>
      <p:ext uri="{BB962C8B-B14F-4D97-AF65-F5344CB8AC3E}">
        <p14:creationId xmlns:p14="http://schemas.microsoft.com/office/powerpoint/2010/main" val="35621735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192EF-0FB3-E4DE-A315-18289700FFA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C17CBCF-3924-F9FF-D46E-C7DF9938471F}"/>
              </a:ext>
            </a:extLst>
          </p:cNvPr>
          <p:cNvSpPr>
            <a:spLocks noGrp="1"/>
          </p:cNvSpPr>
          <p:nvPr>
            <p:ph type="title"/>
          </p:nvPr>
        </p:nvSpPr>
        <p:spPr>
          <a:xfrm>
            <a:off x="421438" y="201369"/>
            <a:ext cx="11404154" cy="865186"/>
          </a:xfrm>
        </p:spPr>
        <p:txBody>
          <a:bodyPr>
            <a:normAutofit/>
          </a:bodyPr>
          <a:lstStyle/>
          <a:p>
            <a:r>
              <a:rPr lang="en-GB" sz="3200">
                <a:solidFill>
                  <a:schemeClr val="accent1"/>
                </a:solidFill>
              </a:rPr>
              <a:t>Poster B: nitrous oxide supply change</a:t>
            </a:r>
            <a:endParaRPr lang="en-US" sz="3200">
              <a:solidFill>
                <a:schemeClr val="accent1"/>
              </a:solidFill>
            </a:endParaRPr>
          </a:p>
        </p:txBody>
      </p:sp>
      <p:sp>
        <p:nvSpPr>
          <p:cNvPr id="8" name="TextBox 7">
            <a:extLst>
              <a:ext uri="{FF2B5EF4-FFF2-40B4-BE49-F238E27FC236}">
                <a16:creationId xmlns:a16="http://schemas.microsoft.com/office/drawing/2014/main" id="{15D5247C-9358-EC4A-B649-CA18340A919B}"/>
              </a:ext>
            </a:extLst>
          </p:cNvPr>
          <p:cNvSpPr txBox="1"/>
          <p:nvPr/>
        </p:nvSpPr>
        <p:spPr>
          <a:xfrm>
            <a:off x="427241" y="1276727"/>
            <a:ext cx="6973735" cy="3970318"/>
          </a:xfrm>
          <a:prstGeom prst="rect">
            <a:avLst/>
          </a:prstGeom>
          <a:noFill/>
        </p:spPr>
        <p:txBody>
          <a:bodyPr wrap="square">
            <a:spAutoFit/>
          </a:bodyPr>
          <a:lstStyle/>
          <a:p>
            <a:pPr fontAlgn="base"/>
            <a:r>
              <a:rPr lang="en-GB" sz="1800" b="1" i="0" u="none" strike="noStrike">
                <a:solidFill>
                  <a:srgbClr val="000000"/>
                </a:solidFill>
                <a:effectLst/>
              </a:rPr>
              <a:t>When to use</a:t>
            </a:r>
          </a:p>
          <a:p>
            <a:pPr fontAlgn="base"/>
            <a:r>
              <a:rPr lang="en-GB" sz="1800" b="0" i="0" u="none" strike="noStrike">
                <a:solidFill>
                  <a:srgbClr val="000000"/>
                </a:solidFill>
                <a:effectLst/>
              </a:rPr>
              <a:t>To use when a portable cylinder system has permanently replaced a medical gas pipeline system.​</a:t>
            </a:r>
          </a:p>
          <a:p>
            <a:pPr fontAlgn="base"/>
            <a:endParaRPr lang="en-GB">
              <a:solidFill>
                <a:srgbClr val="000000"/>
              </a:solidFill>
            </a:endParaRPr>
          </a:p>
          <a:p>
            <a:pPr fontAlgn="base"/>
            <a:endParaRPr lang="en-GB">
              <a:solidFill>
                <a:srgbClr val="000000"/>
              </a:solidFill>
            </a:endParaRPr>
          </a:p>
          <a:p>
            <a:pPr fontAlgn="base"/>
            <a:r>
              <a:rPr lang="en-GB" sz="1800" b="1" i="0" u="none" strike="noStrike">
                <a:solidFill>
                  <a:srgbClr val="000000"/>
                </a:solidFill>
                <a:effectLst/>
              </a:rPr>
              <a:t>Where to use</a:t>
            </a:r>
          </a:p>
          <a:p>
            <a:pPr fontAlgn="base"/>
            <a:r>
              <a:rPr lang="en-US">
                <a:effectLst/>
              </a:rPr>
              <a:t>Places where a portable cylinder system has been fully implemented, i.e., in theatres and/or other clinical areas where nitrous oxide is used.</a:t>
            </a:r>
            <a:endParaRPr lang="en-GB">
              <a:solidFill>
                <a:srgbClr val="000000"/>
              </a:solidFill>
            </a:endParaRPr>
          </a:p>
          <a:p>
            <a:pPr fontAlgn="base"/>
            <a:endParaRPr lang="en-GB">
              <a:solidFill>
                <a:srgbClr val="000000"/>
              </a:solidFill>
            </a:endParaRPr>
          </a:p>
          <a:p>
            <a:pPr fontAlgn="base"/>
            <a:endParaRPr lang="en-GB">
              <a:solidFill>
                <a:srgbClr val="000000"/>
              </a:solidFill>
            </a:endParaRPr>
          </a:p>
          <a:p>
            <a:pPr fontAlgn="base"/>
            <a:r>
              <a:rPr lang="en-GB" sz="1800" b="1" i="0" u="none" strike="noStrike">
                <a:solidFill>
                  <a:srgbClr val="000000"/>
                </a:solidFill>
                <a:effectLst/>
              </a:rPr>
              <a:t>Download</a:t>
            </a:r>
          </a:p>
          <a:p>
            <a:pPr fontAlgn="base"/>
            <a:r>
              <a:rPr lang="en-GB" sz="1800" u="sng">
                <a:solidFill>
                  <a:srgbClr val="467886"/>
                </a:solidFill>
                <a:effectLst/>
                <a:ea typeface="Times New Roman" panose="02020603050405020304" pitchFamily="18" charset="0"/>
                <a:cs typeface="Aptos" panose="020B0004020202020204" pitchFamily="34" charset="0"/>
                <a:hlinkClick r:id="rId2"/>
              </a:rPr>
              <a:t>https://uclpartners.com/wp-content/uploads/A4-poster_Nitrous-Oxide-Supply-Change.pdf</a:t>
            </a:r>
            <a:endParaRPr lang="en-GB" sz="1800" b="1" i="0" u="none" strike="noStrike">
              <a:solidFill>
                <a:srgbClr val="000000"/>
              </a:solidFill>
              <a:effectLst/>
            </a:endParaRPr>
          </a:p>
        </p:txBody>
      </p:sp>
      <p:pic>
        <p:nvPicPr>
          <p:cNvPr id="7" name="Picture 6">
            <a:extLst>
              <a:ext uri="{FF2B5EF4-FFF2-40B4-BE49-F238E27FC236}">
                <a16:creationId xmlns:a16="http://schemas.microsoft.com/office/drawing/2014/main" id="{55B8A737-1396-BBFF-5278-43686625E6B1}"/>
              </a:ext>
            </a:extLst>
          </p:cNvPr>
          <p:cNvPicPr>
            <a:picLocks noChangeAspect="1"/>
          </p:cNvPicPr>
          <p:nvPr/>
        </p:nvPicPr>
        <p:blipFill>
          <a:blip r:embed="rId3"/>
          <a:stretch>
            <a:fillRect/>
          </a:stretch>
        </p:blipFill>
        <p:spPr>
          <a:xfrm>
            <a:off x="8637172" y="1071941"/>
            <a:ext cx="3035456" cy="4362674"/>
          </a:xfrm>
          <a:prstGeom prst="rect">
            <a:avLst/>
          </a:prstGeom>
        </p:spPr>
      </p:pic>
    </p:spTree>
    <p:extLst>
      <p:ext uri="{BB962C8B-B14F-4D97-AF65-F5344CB8AC3E}">
        <p14:creationId xmlns:p14="http://schemas.microsoft.com/office/powerpoint/2010/main" val="15217498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84C20-9CD3-0420-7550-1B538992AC2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A985B181-0D3C-2D73-7A85-0873FC1777D8}"/>
              </a:ext>
            </a:extLst>
          </p:cNvPr>
          <p:cNvSpPr txBox="1"/>
          <p:nvPr/>
        </p:nvSpPr>
        <p:spPr>
          <a:xfrm>
            <a:off x="420858" y="1345232"/>
            <a:ext cx="7056026" cy="3970318"/>
          </a:xfrm>
          <a:prstGeom prst="rect">
            <a:avLst/>
          </a:prstGeom>
          <a:noFill/>
        </p:spPr>
        <p:txBody>
          <a:bodyPr wrap="square">
            <a:spAutoFit/>
          </a:bodyPr>
          <a:lstStyle/>
          <a:p>
            <a:pPr fontAlgn="base"/>
            <a:r>
              <a:rPr lang="en-GB" sz="1800" b="1" i="0" u="none" strike="noStrike">
                <a:solidFill>
                  <a:srgbClr val="000000"/>
                </a:solidFill>
                <a:effectLst/>
              </a:rPr>
              <a:t>When to use</a:t>
            </a:r>
          </a:p>
          <a:p>
            <a:pPr fontAlgn="base"/>
            <a:r>
              <a:rPr lang="en-GB" sz="1800" b="0" i="0" u="none" strike="noStrike">
                <a:solidFill>
                  <a:srgbClr val="000000"/>
                </a:solidFill>
                <a:effectLst/>
              </a:rPr>
              <a:t>To use when a portable cylinder system is in place to help clinicians using portable cylinders how to safely deplete them.​</a:t>
            </a:r>
          </a:p>
          <a:p>
            <a:pPr fontAlgn="base"/>
            <a:endParaRPr lang="en-GB" sz="1800" b="0" i="0" u="none" strike="noStrike">
              <a:solidFill>
                <a:srgbClr val="000000"/>
              </a:solidFill>
              <a:effectLst/>
            </a:endParaRPr>
          </a:p>
          <a:p>
            <a:pPr fontAlgn="base"/>
            <a:endParaRPr lang="en-GB">
              <a:solidFill>
                <a:srgbClr val="000000"/>
              </a:solidFill>
            </a:endParaRPr>
          </a:p>
          <a:p>
            <a:pPr fontAlgn="base"/>
            <a:r>
              <a:rPr lang="en-GB" sz="1800" b="1" i="0" u="none" strike="noStrike">
                <a:solidFill>
                  <a:srgbClr val="000000"/>
                </a:solidFill>
                <a:effectLst/>
              </a:rPr>
              <a:t>Where to use</a:t>
            </a:r>
          </a:p>
          <a:p>
            <a:pPr fontAlgn="base"/>
            <a:r>
              <a:rPr lang="en-US">
                <a:effectLst/>
              </a:rPr>
              <a:t>On the portable cylinder system in theatres and/or other clinical areas where nitrous oxide is used.</a:t>
            </a:r>
          </a:p>
          <a:p>
            <a:pPr fontAlgn="base"/>
            <a:endParaRPr lang="en-GB">
              <a:solidFill>
                <a:srgbClr val="000000"/>
              </a:solidFill>
            </a:endParaRPr>
          </a:p>
          <a:p>
            <a:pPr fontAlgn="base"/>
            <a:endParaRPr lang="en-GB">
              <a:solidFill>
                <a:srgbClr val="000000"/>
              </a:solidFill>
            </a:endParaRPr>
          </a:p>
          <a:p>
            <a:pPr fontAlgn="base"/>
            <a:r>
              <a:rPr lang="en-GB" sz="1800" b="1" i="0" u="none" strike="noStrike">
                <a:solidFill>
                  <a:srgbClr val="000000"/>
                </a:solidFill>
                <a:effectLst/>
              </a:rPr>
              <a:t>Download</a:t>
            </a:r>
          </a:p>
          <a:p>
            <a:pPr fontAlgn="base"/>
            <a:r>
              <a:rPr lang="en-GB" sz="1800" u="sng">
                <a:solidFill>
                  <a:srgbClr val="467886"/>
                </a:solidFill>
                <a:effectLst/>
                <a:ea typeface="Times New Roman" panose="02020603050405020304" pitchFamily="18" charset="0"/>
                <a:cs typeface="Aptos" panose="020B0004020202020204" pitchFamily="34" charset="0"/>
                <a:hlinkClick r:id="rId2"/>
              </a:rPr>
              <a:t>https://uclpartners.com/wp-content/uploads/A4-poster_Safe-for-Patients-Good-for-the-Environment.pdf</a:t>
            </a:r>
            <a:endParaRPr lang="en-US" sz="1800">
              <a:effectLst/>
              <a:ea typeface="Aptos" panose="020B0004020202020204" pitchFamily="34" charset="0"/>
              <a:cs typeface="Aptos" panose="020B0004020202020204" pitchFamily="34" charset="0"/>
            </a:endParaRPr>
          </a:p>
          <a:p>
            <a:pPr fontAlgn="base"/>
            <a:endParaRPr lang="en-GB" sz="1800" b="1" i="0" u="none" strike="noStrike">
              <a:solidFill>
                <a:srgbClr val="000000"/>
              </a:solidFill>
              <a:effectLst/>
            </a:endParaRPr>
          </a:p>
        </p:txBody>
      </p:sp>
      <p:pic>
        <p:nvPicPr>
          <p:cNvPr id="3" name="Picture 2">
            <a:extLst>
              <a:ext uri="{FF2B5EF4-FFF2-40B4-BE49-F238E27FC236}">
                <a16:creationId xmlns:a16="http://schemas.microsoft.com/office/drawing/2014/main" id="{CAAEA7AB-8EA1-8BAD-206D-34015E5D061A}"/>
              </a:ext>
            </a:extLst>
          </p:cNvPr>
          <p:cNvPicPr>
            <a:picLocks noChangeAspect="1"/>
          </p:cNvPicPr>
          <p:nvPr/>
        </p:nvPicPr>
        <p:blipFill>
          <a:blip r:embed="rId3"/>
          <a:stretch>
            <a:fillRect/>
          </a:stretch>
        </p:blipFill>
        <p:spPr>
          <a:xfrm>
            <a:off x="8623504" y="1116361"/>
            <a:ext cx="3065576" cy="4433650"/>
          </a:xfrm>
          <a:prstGeom prst="rect">
            <a:avLst/>
          </a:prstGeom>
        </p:spPr>
      </p:pic>
      <p:sp>
        <p:nvSpPr>
          <p:cNvPr id="6" name="Title 3">
            <a:extLst>
              <a:ext uri="{FF2B5EF4-FFF2-40B4-BE49-F238E27FC236}">
                <a16:creationId xmlns:a16="http://schemas.microsoft.com/office/drawing/2014/main" id="{991CE643-423A-A26B-BA9D-EEABAA5684C2}"/>
              </a:ext>
            </a:extLst>
          </p:cNvPr>
          <p:cNvSpPr txBox="1">
            <a:spLocks/>
          </p:cNvSpPr>
          <p:nvPr/>
        </p:nvSpPr>
        <p:spPr>
          <a:xfrm>
            <a:off x="421438" y="201369"/>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a:solidFill>
                  <a:schemeClr val="accent1"/>
                </a:solidFill>
              </a:rPr>
              <a:t>Poster C: safe for patients, good for the environment</a:t>
            </a:r>
            <a:endParaRPr lang="en-US" sz="3200">
              <a:solidFill>
                <a:schemeClr val="accent1"/>
              </a:solidFill>
            </a:endParaRPr>
          </a:p>
        </p:txBody>
      </p:sp>
    </p:spTree>
    <p:extLst>
      <p:ext uri="{BB962C8B-B14F-4D97-AF65-F5344CB8AC3E}">
        <p14:creationId xmlns:p14="http://schemas.microsoft.com/office/powerpoint/2010/main" val="32341556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1D7F0-8F24-6887-CAEC-1B6B24F808B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62AC584E-BBCB-17F9-E56D-A0452A57D6E1}"/>
              </a:ext>
            </a:extLst>
          </p:cNvPr>
          <p:cNvSpPr txBox="1"/>
          <p:nvPr/>
        </p:nvSpPr>
        <p:spPr>
          <a:xfrm>
            <a:off x="421438" y="1364244"/>
            <a:ext cx="6394312" cy="3693319"/>
          </a:xfrm>
          <a:prstGeom prst="rect">
            <a:avLst/>
          </a:prstGeom>
          <a:noFill/>
        </p:spPr>
        <p:txBody>
          <a:bodyPr wrap="square">
            <a:spAutoFit/>
          </a:bodyPr>
          <a:lstStyle/>
          <a:p>
            <a:pPr fontAlgn="base"/>
            <a:r>
              <a:rPr lang="en-GB" sz="1800" b="1" i="0" u="none" strike="noStrike">
                <a:solidFill>
                  <a:srgbClr val="000000"/>
                </a:solidFill>
                <a:effectLst/>
              </a:rPr>
              <a:t>When to use</a:t>
            </a:r>
          </a:p>
          <a:p>
            <a:pPr fontAlgn="base"/>
            <a:r>
              <a:rPr lang="en-GB" sz="1800" b="0" i="0" u="none" strike="noStrike">
                <a:solidFill>
                  <a:srgbClr val="000000"/>
                </a:solidFill>
                <a:effectLst/>
              </a:rPr>
              <a:t>To use to communicate best practices for using a portable cylinder system efficiently, once it is in place.​</a:t>
            </a:r>
          </a:p>
          <a:p>
            <a:pPr fontAlgn="base"/>
            <a:endParaRPr lang="en-GB" sz="1800" b="0" i="0" u="none" strike="noStrike">
              <a:solidFill>
                <a:srgbClr val="000000"/>
              </a:solidFill>
              <a:effectLst/>
            </a:endParaRPr>
          </a:p>
          <a:p>
            <a:pPr fontAlgn="base"/>
            <a:endParaRPr lang="en-GB">
              <a:solidFill>
                <a:srgbClr val="000000"/>
              </a:solidFill>
            </a:endParaRPr>
          </a:p>
          <a:p>
            <a:pPr fontAlgn="base"/>
            <a:r>
              <a:rPr lang="en-GB" sz="1800" b="1" i="0" u="none" strike="noStrike">
                <a:solidFill>
                  <a:srgbClr val="000000"/>
                </a:solidFill>
                <a:effectLst/>
              </a:rPr>
              <a:t>Where to use</a:t>
            </a:r>
          </a:p>
          <a:p>
            <a:pPr fontAlgn="base"/>
            <a:r>
              <a:rPr lang="en-US">
                <a:effectLst/>
              </a:rPr>
              <a:t>On the portable cylinder system in theatres and/or in their storage space.</a:t>
            </a:r>
          </a:p>
          <a:p>
            <a:pPr fontAlgn="base"/>
            <a:endParaRPr lang="en-GB">
              <a:solidFill>
                <a:srgbClr val="000000"/>
              </a:solidFill>
            </a:endParaRPr>
          </a:p>
          <a:p>
            <a:pPr fontAlgn="base"/>
            <a:endParaRPr lang="en-GB">
              <a:solidFill>
                <a:srgbClr val="000000"/>
              </a:solidFill>
            </a:endParaRPr>
          </a:p>
          <a:p>
            <a:pPr fontAlgn="base"/>
            <a:r>
              <a:rPr lang="en-GB" sz="1800" b="1" i="0" u="none" strike="noStrike">
                <a:solidFill>
                  <a:srgbClr val="000000"/>
                </a:solidFill>
                <a:effectLst/>
              </a:rPr>
              <a:t>Download</a:t>
            </a:r>
          </a:p>
          <a:p>
            <a:pPr fontAlgn="base"/>
            <a:r>
              <a:rPr lang="en-GB" sz="1800" u="sng">
                <a:solidFill>
                  <a:srgbClr val="467886"/>
                </a:solidFill>
                <a:effectLst/>
                <a:ea typeface="Times New Roman" panose="02020603050405020304" pitchFamily="18" charset="0"/>
                <a:cs typeface="Aptos" panose="020B0004020202020204" pitchFamily="34" charset="0"/>
                <a:hlinkClick r:id="rId2"/>
              </a:rPr>
              <a:t>https://uclpartners.com/wp-content/uploads/A4-posters_Best-Practices-for-Nitrous-Oxide-Use.pdf</a:t>
            </a:r>
            <a:endParaRPr lang="en-GB" sz="1800" b="1" i="0" u="none" strike="noStrike">
              <a:solidFill>
                <a:srgbClr val="000000"/>
              </a:solidFill>
              <a:effectLst/>
            </a:endParaRPr>
          </a:p>
        </p:txBody>
      </p:sp>
      <p:pic>
        <p:nvPicPr>
          <p:cNvPr id="3" name="Picture 2">
            <a:extLst>
              <a:ext uri="{FF2B5EF4-FFF2-40B4-BE49-F238E27FC236}">
                <a16:creationId xmlns:a16="http://schemas.microsoft.com/office/drawing/2014/main" id="{F959D660-3BF9-3B6A-6AF7-4B2840AE61B6}"/>
              </a:ext>
            </a:extLst>
          </p:cNvPr>
          <p:cNvPicPr>
            <a:picLocks noChangeAspect="1"/>
          </p:cNvPicPr>
          <p:nvPr/>
        </p:nvPicPr>
        <p:blipFill>
          <a:blip r:embed="rId3"/>
          <a:stretch>
            <a:fillRect/>
          </a:stretch>
        </p:blipFill>
        <p:spPr>
          <a:xfrm>
            <a:off x="8581650" y="1132250"/>
            <a:ext cx="3052181" cy="4394207"/>
          </a:xfrm>
          <a:prstGeom prst="rect">
            <a:avLst/>
          </a:prstGeom>
        </p:spPr>
      </p:pic>
      <p:sp>
        <p:nvSpPr>
          <p:cNvPr id="7" name="Title 3">
            <a:extLst>
              <a:ext uri="{FF2B5EF4-FFF2-40B4-BE49-F238E27FC236}">
                <a16:creationId xmlns:a16="http://schemas.microsoft.com/office/drawing/2014/main" id="{04FF0F40-AF00-2B3B-8F54-EE142DC4E6AA}"/>
              </a:ext>
            </a:extLst>
          </p:cNvPr>
          <p:cNvSpPr txBox="1">
            <a:spLocks/>
          </p:cNvSpPr>
          <p:nvPr/>
        </p:nvSpPr>
        <p:spPr>
          <a:xfrm>
            <a:off x="421438" y="201369"/>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a:solidFill>
                  <a:schemeClr val="accent1"/>
                </a:solidFill>
              </a:rPr>
              <a:t>Poster D: best practices for nitrous oxide use</a:t>
            </a:r>
            <a:endParaRPr lang="en-US" sz="3200">
              <a:solidFill>
                <a:schemeClr val="accent1"/>
              </a:solidFill>
            </a:endParaRPr>
          </a:p>
        </p:txBody>
      </p:sp>
    </p:spTree>
    <p:extLst>
      <p:ext uri="{BB962C8B-B14F-4D97-AF65-F5344CB8AC3E}">
        <p14:creationId xmlns:p14="http://schemas.microsoft.com/office/powerpoint/2010/main" val="15413531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9FD16-5A79-C1ED-743B-AA9D6D96323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DAD96A9C-4E58-DEE6-93F3-EFF695A03CBB}"/>
              </a:ext>
            </a:extLst>
          </p:cNvPr>
          <p:cNvSpPr txBox="1"/>
          <p:nvPr/>
        </p:nvSpPr>
        <p:spPr>
          <a:xfrm>
            <a:off x="421438" y="1582236"/>
            <a:ext cx="6674970" cy="3693319"/>
          </a:xfrm>
          <a:prstGeom prst="rect">
            <a:avLst/>
          </a:prstGeom>
          <a:noFill/>
        </p:spPr>
        <p:txBody>
          <a:bodyPr wrap="square">
            <a:spAutoFit/>
          </a:bodyPr>
          <a:lstStyle/>
          <a:p>
            <a:pPr fontAlgn="base"/>
            <a:r>
              <a:rPr lang="en-GB" sz="1800" b="1" i="0" u="none" strike="noStrike">
                <a:solidFill>
                  <a:srgbClr val="000000"/>
                </a:solidFill>
                <a:effectLst/>
              </a:rPr>
              <a:t>When to use</a:t>
            </a:r>
          </a:p>
          <a:p>
            <a:pPr fontAlgn="base"/>
            <a:r>
              <a:rPr lang="en-GB" sz="1800" b="0" i="0" u="none" strike="noStrike">
                <a:solidFill>
                  <a:srgbClr val="000000"/>
                </a:solidFill>
                <a:effectLst/>
              </a:rPr>
              <a:t>To use to communicate best practices for using a portable cylinder system efficiently, specifically for </a:t>
            </a:r>
            <a:r>
              <a:rPr lang="en-GB" sz="1800" b="1" i="0" u="none" strike="noStrike">
                <a:solidFill>
                  <a:srgbClr val="000000"/>
                </a:solidFill>
                <a:effectLst/>
              </a:rPr>
              <a:t>nitrous oxide/oxygen mixture </a:t>
            </a:r>
            <a:r>
              <a:rPr lang="en-GB" sz="1800" b="0" i="0" u="none" strike="noStrike">
                <a:solidFill>
                  <a:srgbClr val="000000"/>
                </a:solidFill>
                <a:effectLst/>
              </a:rPr>
              <a:t>in Maternity and Birthing Units.</a:t>
            </a:r>
            <a:endParaRPr lang="en-GB">
              <a:solidFill>
                <a:srgbClr val="000000"/>
              </a:solidFill>
            </a:endParaRPr>
          </a:p>
          <a:p>
            <a:pPr fontAlgn="base"/>
            <a:endParaRPr lang="en-GB">
              <a:solidFill>
                <a:srgbClr val="000000"/>
              </a:solidFill>
            </a:endParaRPr>
          </a:p>
          <a:p>
            <a:pPr fontAlgn="base"/>
            <a:endParaRPr lang="en-GB">
              <a:solidFill>
                <a:srgbClr val="000000"/>
              </a:solidFill>
            </a:endParaRPr>
          </a:p>
          <a:p>
            <a:pPr fontAlgn="base"/>
            <a:r>
              <a:rPr lang="en-GB" sz="1800" b="1" i="0" u="none" strike="noStrike">
                <a:solidFill>
                  <a:srgbClr val="000000"/>
                </a:solidFill>
                <a:effectLst/>
              </a:rPr>
              <a:t>Where to use</a:t>
            </a:r>
          </a:p>
          <a:p>
            <a:pPr fontAlgn="base"/>
            <a:r>
              <a:rPr lang="en-US"/>
              <a:t>In the b</a:t>
            </a:r>
            <a:r>
              <a:rPr lang="en-US">
                <a:effectLst/>
              </a:rPr>
              <a:t>irthing suite and/or the maternity ward.</a:t>
            </a:r>
          </a:p>
          <a:p>
            <a:pPr fontAlgn="base"/>
            <a:endParaRPr lang="en-GB">
              <a:solidFill>
                <a:srgbClr val="000000"/>
              </a:solidFill>
            </a:endParaRPr>
          </a:p>
          <a:p>
            <a:pPr fontAlgn="base"/>
            <a:endParaRPr lang="en-GB">
              <a:solidFill>
                <a:srgbClr val="000000"/>
              </a:solidFill>
            </a:endParaRPr>
          </a:p>
          <a:p>
            <a:pPr fontAlgn="base"/>
            <a:r>
              <a:rPr lang="en-GB" sz="1800" b="1" i="0" u="none" strike="noStrike">
                <a:solidFill>
                  <a:srgbClr val="000000"/>
                </a:solidFill>
                <a:effectLst/>
              </a:rPr>
              <a:t>Download</a:t>
            </a:r>
          </a:p>
          <a:p>
            <a:pPr fontAlgn="base"/>
            <a:r>
              <a:rPr lang="en-GB" sz="1800" u="sng">
                <a:solidFill>
                  <a:srgbClr val="467886"/>
                </a:solidFill>
                <a:effectLst/>
                <a:ea typeface="Times New Roman" panose="02020603050405020304" pitchFamily="18" charset="0"/>
                <a:cs typeface="Aptos" panose="020B0004020202020204" pitchFamily="34" charset="0"/>
                <a:hlinkClick r:id="rId2"/>
              </a:rPr>
              <a:t>https://uclpartners.com/wp-content/uploads/A4-posters_Optimising-Nitrous-Oxide-Oxygen-Use-in-Maternity.pdf</a:t>
            </a:r>
            <a:endParaRPr lang="en-GB" sz="1800" b="1" i="0" u="none" strike="noStrike">
              <a:solidFill>
                <a:srgbClr val="000000"/>
              </a:solidFill>
              <a:effectLst/>
            </a:endParaRPr>
          </a:p>
        </p:txBody>
      </p:sp>
      <p:pic>
        <p:nvPicPr>
          <p:cNvPr id="6" name="Picture 5">
            <a:extLst>
              <a:ext uri="{FF2B5EF4-FFF2-40B4-BE49-F238E27FC236}">
                <a16:creationId xmlns:a16="http://schemas.microsoft.com/office/drawing/2014/main" id="{0814454A-82B4-DD60-50A2-6EA5BECEDEB3}"/>
              </a:ext>
            </a:extLst>
          </p:cNvPr>
          <p:cNvPicPr>
            <a:picLocks noChangeAspect="1"/>
          </p:cNvPicPr>
          <p:nvPr/>
        </p:nvPicPr>
        <p:blipFill>
          <a:blip r:embed="rId3"/>
          <a:stretch>
            <a:fillRect/>
          </a:stretch>
        </p:blipFill>
        <p:spPr>
          <a:xfrm>
            <a:off x="8607533" y="1126246"/>
            <a:ext cx="3057522" cy="4375193"/>
          </a:xfrm>
          <a:prstGeom prst="rect">
            <a:avLst/>
          </a:prstGeom>
        </p:spPr>
      </p:pic>
      <p:sp>
        <p:nvSpPr>
          <p:cNvPr id="10" name="Title 3">
            <a:extLst>
              <a:ext uri="{FF2B5EF4-FFF2-40B4-BE49-F238E27FC236}">
                <a16:creationId xmlns:a16="http://schemas.microsoft.com/office/drawing/2014/main" id="{A702ABD5-F76B-5181-3252-2CAD0C766621}"/>
              </a:ext>
            </a:extLst>
          </p:cNvPr>
          <p:cNvSpPr txBox="1">
            <a:spLocks/>
          </p:cNvSpPr>
          <p:nvPr/>
        </p:nvSpPr>
        <p:spPr>
          <a:xfrm>
            <a:off x="421438" y="412385"/>
            <a:ext cx="11404154" cy="865186"/>
          </a:xfrm>
          <a:prstGeom prst="rect">
            <a:avLst/>
          </a:prstGeom>
        </p:spPr>
        <p:txBody>
          <a:bodyPr vert="horz" lIns="0" tIns="0" rIns="0" bIns="0" rtlCol="0" anchor="ctr">
            <a:normAutofit lnSpcReduction="100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a:solidFill>
                  <a:schemeClr val="accent1"/>
                </a:solidFill>
              </a:rPr>
              <a:t>Poster E: optimising nitrous oxide/oxygen </a:t>
            </a:r>
            <a:endParaRPr lang="en-US" sz="3200">
              <a:solidFill>
                <a:schemeClr val="accent1"/>
              </a:solidFill>
            </a:endParaRPr>
          </a:p>
          <a:p>
            <a:r>
              <a:rPr lang="en-GB" sz="3200">
                <a:solidFill>
                  <a:schemeClr val="accent1"/>
                </a:solidFill>
              </a:rPr>
              <a:t>use in Maternity</a:t>
            </a:r>
            <a:endParaRPr lang="en-US" sz="3200">
              <a:solidFill>
                <a:schemeClr val="accent1"/>
              </a:solidFill>
              <a:cs typeface="Arial"/>
            </a:endParaRPr>
          </a:p>
        </p:txBody>
      </p:sp>
    </p:spTree>
    <p:extLst>
      <p:ext uri="{BB962C8B-B14F-4D97-AF65-F5344CB8AC3E}">
        <p14:creationId xmlns:p14="http://schemas.microsoft.com/office/powerpoint/2010/main" val="10447786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66BCF-D735-6514-A50A-6C66103EECA6}"/>
            </a:ext>
          </a:extLst>
        </p:cNvPr>
        <p:cNvGrpSpPr/>
        <p:nvPr/>
      </p:nvGrpSpPr>
      <p:grpSpPr>
        <a:xfrm>
          <a:off x="0" y="0"/>
          <a:ext cx="0" cy="0"/>
          <a:chOff x="0" y="0"/>
          <a:chExt cx="0" cy="0"/>
        </a:xfrm>
      </p:grpSpPr>
      <p:sp>
        <p:nvSpPr>
          <p:cNvPr id="10" name="Title 3">
            <a:extLst>
              <a:ext uri="{FF2B5EF4-FFF2-40B4-BE49-F238E27FC236}">
                <a16:creationId xmlns:a16="http://schemas.microsoft.com/office/drawing/2014/main" id="{8D21E086-B90F-807D-5023-15D6A49ED9C0}"/>
              </a:ext>
            </a:extLst>
          </p:cNvPr>
          <p:cNvSpPr txBox="1">
            <a:spLocks/>
          </p:cNvSpPr>
          <p:nvPr/>
        </p:nvSpPr>
        <p:spPr>
          <a:xfrm>
            <a:off x="421438" y="412385"/>
            <a:ext cx="11404154" cy="865186"/>
          </a:xfrm>
          <a:prstGeom prst="rect">
            <a:avLst/>
          </a:prstGeom>
        </p:spPr>
        <p:txBody>
          <a:bodyPr vert="horz" lIns="0" tIns="0" rIns="0" bIns="0" rtlCol="0" anchor="ctr">
            <a:normAutofit lnSpcReduction="100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a:solidFill>
                  <a:schemeClr val="accent1"/>
                </a:solidFill>
              </a:rPr>
              <a:t>Poster E: optimising gas and air </a:t>
            </a:r>
            <a:endParaRPr lang="en-US" sz="3200">
              <a:solidFill>
                <a:schemeClr val="accent1"/>
              </a:solidFill>
            </a:endParaRPr>
          </a:p>
          <a:p>
            <a:r>
              <a:rPr lang="en-GB" sz="3200">
                <a:solidFill>
                  <a:schemeClr val="accent1"/>
                </a:solidFill>
              </a:rPr>
              <a:t>use in Maternity</a:t>
            </a:r>
            <a:endParaRPr lang="en-US" sz="3200">
              <a:solidFill>
                <a:schemeClr val="accent1"/>
              </a:solidFill>
              <a:cs typeface="Arial"/>
            </a:endParaRPr>
          </a:p>
        </p:txBody>
      </p:sp>
      <p:sp>
        <p:nvSpPr>
          <p:cNvPr id="8" name="TextBox 7">
            <a:extLst>
              <a:ext uri="{FF2B5EF4-FFF2-40B4-BE49-F238E27FC236}">
                <a16:creationId xmlns:a16="http://schemas.microsoft.com/office/drawing/2014/main" id="{0645AEAA-00AF-351A-ABF9-EACBD69B5409}"/>
              </a:ext>
            </a:extLst>
          </p:cNvPr>
          <p:cNvSpPr txBox="1"/>
          <p:nvPr/>
        </p:nvSpPr>
        <p:spPr>
          <a:xfrm>
            <a:off x="421438" y="1645313"/>
            <a:ext cx="6720237" cy="3970318"/>
          </a:xfrm>
          <a:prstGeom prst="rect">
            <a:avLst/>
          </a:prstGeom>
          <a:noFill/>
        </p:spPr>
        <p:txBody>
          <a:bodyPr wrap="square" lIns="91440" tIns="45720" rIns="91440" bIns="45720" anchor="t">
            <a:spAutoFit/>
          </a:bodyPr>
          <a:lstStyle/>
          <a:p>
            <a:pPr fontAlgn="base"/>
            <a:r>
              <a:rPr lang="en-GB" sz="1800" b="1" i="0" u="none" strike="noStrike">
                <a:solidFill>
                  <a:srgbClr val="000000"/>
                </a:solidFill>
                <a:effectLst/>
              </a:rPr>
              <a:t>When to use</a:t>
            </a:r>
          </a:p>
          <a:p>
            <a:pPr fontAlgn="base"/>
            <a:r>
              <a:rPr lang="en-GB" sz="1800" b="0" i="0" u="none" strike="noStrike">
                <a:solidFill>
                  <a:srgbClr val="000000"/>
                </a:solidFill>
                <a:effectLst/>
              </a:rPr>
              <a:t>To use to communicate best practices for using a portable cylinder system efficiently</a:t>
            </a:r>
            <a:r>
              <a:rPr lang="en-GB">
                <a:solidFill>
                  <a:srgbClr val="000000"/>
                </a:solidFill>
              </a:rPr>
              <a:t> in Maternity and Birthing Units.</a:t>
            </a:r>
            <a:r>
              <a:rPr lang="en-GB" sz="1800" b="0" i="0" u="none" strike="noStrike">
                <a:solidFill>
                  <a:srgbClr val="000000"/>
                </a:solidFill>
                <a:effectLst/>
              </a:rPr>
              <a:t> </a:t>
            </a:r>
            <a:r>
              <a:rPr lang="en-GB">
                <a:solidFill>
                  <a:srgbClr val="000000"/>
                </a:solidFill>
              </a:rPr>
              <a:t>In this</a:t>
            </a:r>
            <a:r>
              <a:rPr lang="en-GB" sz="1800" b="0" i="0" u="none" strike="noStrike">
                <a:solidFill>
                  <a:srgbClr val="000000"/>
                </a:solidFill>
                <a:effectLst/>
              </a:rPr>
              <a:t> </a:t>
            </a:r>
            <a:r>
              <a:rPr lang="en-GB">
                <a:solidFill>
                  <a:srgbClr val="000000"/>
                </a:solidFill>
              </a:rPr>
              <a:t>version of the poster, nitrous oxide/oxygen is referred to as </a:t>
            </a:r>
            <a:r>
              <a:rPr lang="en-GB" sz="1800" b="1" i="0" u="none" strike="noStrike">
                <a:solidFill>
                  <a:srgbClr val="000000"/>
                </a:solidFill>
                <a:effectLst/>
              </a:rPr>
              <a:t>gas and </a:t>
            </a:r>
            <a:r>
              <a:rPr lang="en-GB" b="1">
                <a:solidFill>
                  <a:srgbClr val="000000"/>
                </a:solidFill>
              </a:rPr>
              <a:t>air</a:t>
            </a:r>
            <a:r>
              <a:rPr lang="en-GB">
                <a:solidFill>
                  <a:srgbClr val="000000"/>
                </a:solidFill>
              </a:rPr>
              <a:t>.</a:t>
            </a:r>
            <a:endParaRPr lang="en-GB">
              <a:solidFill>
                <a:srgbClr val="000000"/>
              </a:solidFill>
              <a:cs typeface="Arial"/>
            </a:endParaRPr>
          </a:p>
          <a:p>
            <a:pPr fontAlgn="base"/>
            <a:endParaRPr lang="en-GB">
              <a:solidFill>
                <a:srgbClr val="000000"/>
              </a:solidFill>
            </a:endParaRPr>
          </a:p>
          <a:p>
            <a:pPr fontAlgn="base"/>
            <a:endParaRPr lang="en-GB">
              <a:solidFill>
                <a:srgbClr val="000000"/>
              </a:solidFill>
            </a:endParaRPr>
          </a:p>
          <a:p>
            <a:pPr fontAlgn="base"/>
            <a:r>
              <a:rPr lang="en-GB" sz="1800" b="1" i="0" u="none" strike="noStrike">
                <a:solidFill>
                  <a:srgbClr val="000000"/>
                </a:solidFill>
                <a:effectLst/>
              </a:rPr>
              <a:t>Where to use</a:t>
            </a:r>
          </a:p>
          <a:p>
            <a:pPr fontAlgn="base"/>
            <a:r>
              <a:rPr lang="en-US"/>
              <a:t>In the b</a:t>
            </a:r>
            <a:r>
              <a:rPr lang="en-US">
                <a:effectLst/>
              </a:rPr>
              <a:t>irthing suite and/or the maternity ward.</a:t>
            </a:r>
          </a:p>
          <a:p>
            <a:pPr fontAlgn="base"/>
            <a:endParaRPr lang="en-GB">
              <a:solidFill>
                <a:srgbClr val="000000"/>
              </a:solidFill>
            </a:endParaRPr>
          </a:p>
          <a:p>
            <a:pPr fontAlgn="base"/>
            <a:endParaRPr lang="en-GB">
              <a:solidFill>
                <a:srgbClr val="000000"/>
              </a:solidFill>
            </a:endParaRPr>
          </a:p>
          <a:p>
            <a:pPr fontAlgn="base"/>
            <a:r>
              <a:rPr lang="en-GB" sz="1800" b="1" i="0" u="none" strike="noStrike">
                <a:solidFill>
                  <a:srgbClr val="000000"/>
                </a:solidFill>
                <a:effectLst/>
              </a:rPr>
              <a:t>Download</a:t>
            </a:r>
          </a:p>
          <a:p>
            <a:r>
              <a:rPr lang="en-US">
                <a:ea typeface="+mn-lt"/>
                <a:cs typeface="+mn-lt"/>
                <a:hlinkClick r:id="rId2"/>
              </a:rPr>
              <a:t>https://uclpartners.com/wp-content/uploads/A4-poster_Optimising-Gas-and-Air-Use-in-Maternity.pdf</a:t>
            </a:r>
            <a:r>
              <a:rPr lang="en-US">
                <a:ea typeface="+mn-lt"/>
                <a:cs typeface="+mn-lt"/>
              </a:rPr>
              <a:t> </a:t>
            </a:r>
            <a:endParaRPr lang="en-US"/>
          </a:p>
        </p:txBody>
      </p:sp>
      <p:pic>
        <p:nvPicPr>
          <p:cNvPr id="3" name="Picture 2">
            <a:extLst>
              <a:ext uri="{FF2B5EF4-FFF2-40B4-BE49-F238E27FC236}">
                <a16:creationId xmlns:a16="http://schemas.microsoft.com/office/drawing/2014/main" id="{1B5EC04F-4344-7D3C-D7AF-58AC10A16503}"/>
              </a:ext>
            </a:extLst>
          </p:cNvPr>
          <p:cNvPicPr>
            <a:picLocks noChangeAspect="1"/>
          </p:cNvPicPr>
          <p:nvPr/>
        </p:nvPicPr>
        <p:blipFill>
          <a:blip r:embed="rId3"/>
          <a:stretch>
            <a:fillRect/>
          </a:stretch>
        </p:blipFill>
        <p:spPr>
          <a:xfrm>
            <a:off x="8586598" y="1099273"/>
            <a:ext cx="3094492" cy="4529395"/>
          </a:xfrm>
          <a:prstGeom prst="rect">
            <a:avLst/>
          </a:prstGeom>
        </p:spPr>
      </p:pic>
    </p:spTree>
    <p:extLst>
      <p:ext uri="{BB962C8B-B14F-4D97-AF65-F5344CB8AC3E}">
        <p14:creationId xmlns:p14="http://schemas.microsoft.com/office/powerpoint/2010/main" val="1181112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4D1C4-BC28-5C49-9004-451AD861E495}"/>
            </a:ext>
          </a:extLst>
        </p:cNvPr>
        <p:cNvGrpSpPr/>
        <p:nvPr/>
      </p:nvGrpSpPr>
      <p:grpSpPr>
        <a:xfrm>
          <a:off x="0" y="0"/>
          <a:ext cx="0" cy="0"/>
          <a:chOff x="0" y="0"/>
          <a:chExt cx="0" cy="0"/>
        </a:xfrm>
      </p:grpSpPr>
      <p:sp>
        <p:nvSpPr>
          <p:cNvPr id="10" name="Title 3">
            <a:extLst>
              <a:ext uri="{FF2B5EF4-FFF2-40B4-BE49-F238E27FC236}">
                <a16:creationId xmlns:a16="http://schemas.microsoft.com/office/drawing/2014/main" id="{A2A0E73C-7F75-B0FD-4854-9300337BBA91}"/>
              </a:ext>
            </a:extLst>
          </p:cNvPr>
          <p:cNvSpPr txBox="1">
            <a:spLocks/>
          </p:cNvSpPr>
          <p:nvPr/>
        </p:nvSpPr>
        <p:spPr>
          <a:xfrm>
            <a:off x="421438" y="201370"/>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a:solidFill>
                  <a:schemeClr val="accent1"/>
                </a:solidFill>
              </a:rPr>
              <a:t>Poster G: unplug me</a:t>
            </a:r>
            <a:endParaRPr lang="en-US" sz="3200">
              <a:solidFill>
                <a:schemeClr val="accent1"/>
              </a:solidFill>
              <a:cs typeface="Arial"/>
            </a:endParaRPr>
          </a:p>
        </p:txBody>
      </p:sp>
      <p:sp>
        <p:nvSpPr>
          <p:cNvPr id="8" name="TextBox 7">
            <a:extLst>
              <a:ext uri="{FF2B5EF4-FFF2-40B4-BE49-F238E27FC236}">
                <a16:creationId xmlns:a16="http://schemas.microsoft.com/office/drawing/2014/main" id="{C87AA806-AD9F-6FB1-0BD2-9EAE1E5250B0}"/>
              </a:ext>
            </a:extLst>
          </p:cNvPr>
          <p:cNvSpPr txBox="1"/>
          <p:nvPr/>
        </p:nvSpPr>
        <p:spPr>
          <a:xfrm>
            <a:off x="415743" y="1489706"/>
            <a:ext cx="6448633" cy="3693319"/>
          </a:xfrm>
          <a:prstGeom prst="rect">
            <a:avLst/>
          </a:prstGeom>
          <a:noFill/>
        </p:spPr>
        <p:txBody>
          <a:bodyPr wrap="square">
            <a:spAutoFit/>
          </a:bodyPr>
          <a:lstStyle/>
          <a:p>
            <a:pPr fontAlgn="base"/>
            <a:r>
              <a:rPr lang="en-GB" sz="1800" b="1" i="0" u="none" strike="noStrike">
                <a:solidFill>
                  <a:srgbClr val="000000"/>
                </a:solidFill>
                <a:effectLst/>
              </a:rPr>
              <a:t>When to use</a:t>
            </a:r>
          </a:p>
          <a:p>
            <a:pPr fontAlgn="base"/>
            <a:r>
              <a:rPr lang="en-GB" sz="1800" b="0" i="0" u="none" strike="noStrike">
                <a:solidFill>
                  <a:srgbClr val="000000"/>
                </a:solidFill>
                <a:effectLst/>
              </a:rPr>
              <a:t>To remind clinicians to unplug terminal units and demand valves, where a medical gas pipeline system is retained.​</a:t>
            </a:r>
            <a:endParaRPr lang="en-GB">
              <a:solidFill>
                <a:srgbClr val="000000"/>
              </a:solidFill>
            </a:endParaRPr>
          </a:p>
          <a:p>
            <a:pPr fontAlgn="base"/>
            <a:endParaRPr lang="en-GB">
              <a:solidFill>
                <a:srgbClr val="000000"/>
              </a:solidFill>
            </a:endParaRPr>
          </a:p>
          <a:p>
            <a:pPr fontAlgn="base"/>
            <a:endParaRPr lang="en-GB">
              <a:solidFill>
                <a:srgbClr val="000000"/>
              </a:solidFill>
            </a:endParaRPr>
          </a:p>
          <a:p>
            <a:pPr fontAlgn="base"/>
            <a:r>
              <a:rPr lang="en-GB" sz="1800" b="1" i="0" u="none" strike="noStrike">
                <a:solidFill>
                  <a:srgbClr val="000000"/>
                </a:solidFill>
                <a:effectLst/>
              </a:rPr>
              <a:t>Where to use</a:t>
            </a:r>
          </a:p>
          <a:p>
            <a:pPr fontAlgn="base"/>
            <a:r>
              <a:rPr lang="en-US">
                <a:effectLst/>
              </a:rPr>
              <a:t>In locations where a medical gas piped supply is retained and demand valves are used.</a:t>
            </a:r>
            <a:endParaRPr lang="en-GB">
              <a:solidFill>
                <a:srgbClr val="000000"/>
              </a:solidFill>
            </a:endParaRPr>
          </a:p>
          <a:p>
            <a:pPr fontAlgn="base"/>
            <a:endParaRPr lang="en-GB">
              <a:solidFill>
                <a:srgbClr val="000000"/>
              </a:solidFill>
            </a:endParaRPr>
          </a:p>
          <a:p>
            <a:pPr fontAlgn="base"/>
            <a:endParaRPr lang="en-GB">
              <a:solidFill>
                <a:srgbClr val="000000"/>
              </a:solidFill>
            </a:endParaRPr>
          </a:p>
          <a:p>
            <a:pPr fontAlgn="base"/>
            <a:r>
              <a:rPr lang="en-GB" sz="1800" b="1" i="0" u="none" strike="noStrike">
                <a:solidFill>
                  <a:srgbClr val="000000"/>
                </a:solidFill>
                <a:effectLst/>
              </a:rPr>
              <a:t>Download</a:t>
            </a:r>
          </a:p>
          <a:p>
            <a:pPr fontAlgn="base"/>
            <a:r>
              <a:rPr lang="en-GB" sz="1800" u="sng">
                <a:solidFill>
                  <a:srgbClr val="467886"/>
                </a:solidFill>
                <a:effectLst/>
                <a:ea typeface="Times New Roman" panose="02020603050405020304" pitchFamily="18" charset="0"/>
                <a:cs typeface="Aptos" panose="020B0004020202020204" pitchFamily="34" charset="0"/>
                <a:hlinkClick r:id="rId2"/>
              </a:rPr>
              <a:t>https://uclpartners.com/wp-content/uploads/A4-poster_Unplug-me.pdf</a:t>
            </a:r>
            <a:endParaRPr lang="en-GB" sz="1800" b="1" i="0" u="none" strike="noStrike">
              <a:solidFill>
                <a:srgbClr val="000000"/>
              </a:solidFill>
              <a:effectLst/>
            </a:endParaRPr>
          </a:p>
        </p:txBody>
      </p:sp>
      <p:pic>
        <p:nvPicPr>
          <p:cNvPr id="3" name="Picture 2">
            <a:extLst>
              <a:ext uri="{FF2B5EF4-FFF2-40B4-BE49-F238E27FC236}">
                <a16:creationId xmlns:a16="http://schemas.microsoft.com/office/drawing/2014/main" id="{E08FE8D3-7008-1CC3-A1AD-D6A66B0F5BC7}"/>
              </a:ext>
            </a:extLst>
          </p:cNvPr>
          <p:cNvPicPr>
            <a:picLocks noChangeAspect="1"/>
          </p:cNvPicPr>
          <p:nvPr/>
        </p:nvPicPr>
        <p:blipFill>
          <a:blip r:embed="rId3"/>
          <a:stretch>
            <a:fillRect/>
          </a:stretch>
        </p:blipFill>
        <p:spPr>
          <a:xfrm>
            <a:off x="8633989" y="1163823"/>
            <a:ext cx="3033360" cy="4345084"/>
          </a:xfrm>
          <a:prstGeom prst="rect">
            <a:avLst/>
          </a:prstGeom>
        </p:spPr>
      </p:pic>
    </p:spTree>
    <p:extLst>
      <p:ext uri="{BB962C8B-B14F-4D97-AF65-F5344CB8AC3E}">
        <p14:creationId xmlns:p14="http://schemas.microsoft.com/office/powerpoint/2010/main" val="29985877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a:solidFill>
                  <a:schemeClr val="accent1"/>
                </a:solidFill>
              </a:rPr>
              <a:t>Contents</a:t>
            </a:r>
            <a:endParaRPr lang="en-GB" spc="-40">
              <a:solidFill>
                <a:schemeClr val="accent1"/>
              </a:solidFill>
            </a:endParaRP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297186"/>
            <a:ext cx="11088000" cy="4930813"/>
          </a:xfrm>
        </p:spPr>
        <p:txBody>
          <a:bodyPr vert="horz" lIns="0" tIns="0" rIns="0" bIns="0" rtlCol="0" anchor="t">
            <a:normAutofit/>
          </a:bodyPr>
          <a:lstStyle/>
          <a:p>
            <a:pPr lvl="1" fontAlgn="base"/>
            <a:r>
              <a:rPr lang="en-GB" sz="2400" b="0" i="0" u="none" strike="noStrike">
                <a:solidFill>
                  <a:srgbClr val="000000"/>
                </a:solidFill>
                <a:effectLst/>
              </a:rPr>
              <a:t>Background information: how and when to use this pack</a:t>
            </a:r>
            <a:r>
              <a:rPr lang="en-US" sz="2400" b="0" i="0">
                <a:solidFill>
                  <a:srgbClr val="000000"/>
                </a:solidFill>
                <a:effectLst/>
              </a:rPr>
              <a:t>​</a:t>
            </a:r>
            <a:endParaRPr lang="en-US" sz="2800" b="0" i="0">
              <a:solidFill>
                <a:srgbClr val="000000"/>
              </a:solidFill>
              <a:effectLst/>
            </a:endParaRPr>
          </a:p>
          <a:p>
            <a:pPr lvl="1" fontAlgn="base"/>
            <a:r>
              <a:rPr lang="en-GB" sz="2400" b="0" i="0" u="none" strike="noStrike">
                <a:solidFill>
                  <a:srgbClr val="000000"/>
                </a:solidFill>
                <a:effectLst/>
              </a:rPr>
              <a:t>Project on a page </a:t>
            </a:r>
            <a:r>
              <a:rPr lang="en-US" sz="2400" b="0" i="0">
                <a:solidFill>
                  <a:srgbClr val="000000"/>
                </a:solidFill>
                <a:effectLst/>
              </a:rPr>
              <a:t>​</a:t>
            </a:r>
            <a:r>
              <a:rPr lang="en-US" sz="2400">
                <a:solidFill>
                  <a:srgbClr val="000000"/>
                </a:solidFill>
              </a:rPr>
              <a:t>template</a:t>
            </a:r>
            <a:endParaRPr lang="en-US" sz="2800" b="0" i="0">
              <a:solidFill>
                <a:srgbClr val="000000"/>
              </a:solidFill>
              <a:effectLst/>
            </a:endParaRPr>
          </a:p>
          <a:p>
            <a:pPr lvl="1" fontAlgn="base"/>
            <a:r>
              <a:rPr lang="en-GB" sz="2400" b="0" i="0" u="none" strike="noStrike">
                <a:solidFill>
                  <a:srgbClr val="000000"/>
                </a:solidFill>
                <a:effectLst/>
              </a:rPr>
              <a:t>Frequently asked questions</a:t>
            </a:r>
            <a:r>
              <a:rPr lang="en-US" sz="2400" b="0" i="0">
                <a:solidFill>
                  <a:srgbClr val="000000"/>
                </a:solidFill>
                <a:effectLst/>
              </a:rPr>
              <a:t>​</a:t>
            </a:r>
            <a:endParaRPr lang="en-US" sz="2800" b="0" i="0">
              <a:solidFill>
                <a:srgbClr val="000000"/>
              </a:solidFill>
              <a:effectLst/>
            </a:endParaRPr>
          </a:p>
          <a:p>
            <a:pPr lvl="1" fontAlgn="base"/>
            <a:r>
              <a:rPr lang="en-GB" sz="2400">
                <a:solidFill>
                  <a:srgbClr val="000000"/>
                </a:solidFill>
              </a:rPr>
              <a:t>Template email A: </a:t>
            </a:r>
            <a:r>
              <a:rPr lang="en-US" sz="2400">
                <a:solidFill>
                  <a:srgbClr val="000000"/>
                </a:solidFill>
              </a:rPr>
              <a:t>Request information on clinical use</a:t>
            </a:r>
            <a:endParaRPr lang="en-GB" sz="2400">
              <a:solidFill>
                <a:srgbClr val="000000"/>
              </a:solidFill>
            </a:endParaRPr>
          </a:p>
          <a:p>
            <a:pPr lvl="1" fontAlgn="base"/>
            <a:r>
              <a:rPr lang="en-GB" sz="2400">
                <a:solidFill>
                  <a:srgbClr val="000000"/>
                </a:solidFill>
              </a:rPr>
              <a:t>Survey template: Understand departmental clinical use</a:t>
            </a:r>
            <a:endParaRPr lang="en-GB" sz="2400">
              <a:solidFill>
                <a:srgbClr val="000000"/>
              </a:solidFill>
              <a:cs typeface="Arial"/>
            </a:endParaRPr>
          </a:p>
          <a:p>
            <a:pPr lvl="1" fontAlgn="base"/>
            <a:r>
              <a:rPr lang="en-GB" sz="2400">
                <a:solidFill>
                  <a:srgbClr val="000000"/>
                </a:solidFill>
              </a:rPr>
              <a:t>Template email B: </a:t>
            </a:r>
            <a:r>
              <a:rPr lang="en-US" sz="2400">
                <a:solidFill>
                  <a:srgbClr val="000000"/>
                </a:solidFill>
              </a:rPr>
              <a:t>inform staff of transition to a portable cylinder system</a:t>
            </a:r>
            <a:endParaRPr lang="en-GB" sz="2400">
              <a:solidFill>
                <a:srgbClr val="000000"/>
              </a:solidFill>
            </a:endParaRPr>
          </a:p>
          <a:p>
            <a:pPr lvl="1" fontAlgn="base"/>
            <a:r>
              <a:rPr lang="en-GB" sz="2400">
                <a:solidFill>
                  <a:srgbClr val="000000"/>
                </a:solidFill>
              </a:rPr>
              <a:t>Template email C</a:t>
            </a:r>
            <a:r>
              <a:rPr lang="en-US" sz="2400">
                <a:solidFill>
                  <a:srgbClr val="000000"/>
                </a:solidFill>
              </a:rPr>
              <a:t>​: Inform staff of pipeline </a:t>
            </a:r>
            <a:r>
              <a:rPr lang="en-US" sz="2400" err="1">
                <a:solidFill>
                  <a:srgbClr val="000000"/>
                </a:solidFill>
              </a:rPr>
              <a:t>optimisation</a:t>
            </a:r>
            <a:endParaRPr lang="en-US" sz="2400">
              <a:solidFill>
                <a:srgbClr val="000000"/>
              </a:solidFill>
            </a:endParaRPr>
          </a:p>
          <a:p>
            <a:pPr lvl="1" fontAlgn="base"/>
            <a:r>
              <a:rPr lang="en-GB" sz="2400" b="0" i="0" u="none" strike="noStrike">
                <a:solidFill>
                  <a:srgbClr val="000000"/>
                </a:solidFill>
                <a:effectLst/>
              </a:rPr>
              <a:t>Posters </a:t>
            </a:r>
            <a:endParaRPr lang="en-US" sz="2800" b="0" i="0">
              <a:solidFill>
                <a:srgbClr val="000000"/>
              </a:solidFill>
              <a:effectLst/>
            </a:endParaRPr>
          </a:p>
          <a:p>
            <a:pPr>
              <a:lnSpc>
                <a:spcPct val="100000"/>
              </a:lnSpc>
              <a:spcAft>
                <a:spcPts val="1200"/>
              </a:spcAft>
              <a:buClr>
                <a:schemeClr val="accent6"/>
              </a:buClr>
            </a:pPr>
            <a:endParaRPr lang="en-GB" sz="2400"/>
          </a:p>
        </p:txBody>
      </p:sp>
    </p:spTree>
    <p:extLst>
      <p:ext uri="{BB962C8B-B14F-4D97-AF65-F5344CB8AC3E}">
        <p14:creationId xmlns:p14="http://schemas.microsoft.com/office/powerpoint/2010/main" val="22821468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a:solidFill>
                  <a:schemeClr val="accent1"/>
                </a:solidFill>
              </a:rPr>
              <a:t>Background information</a:t>
            </a:r>
            <a:endParaRPr lang="en-GB" spc="-40">
              <a:solidFill>
                <a:schemeClr val="accent1"/>
              </a:solidFill>
            </a:endParaRP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403498"/>
            <a:ext cx="11088000" cy="4824501"/>
          </a:xfrm>
        </p:spPr>
        <p:txBody>
          <a:bodyPr vert="horz" lIns="0" tIns="0" rIns="0" bIns="0" rtlCol="0" anchor="t">
            <a:normAutofit fontScale="92500" lnSpcReduction="20000"/>
          </a:bodyPr>
          <a:lstStyle/>
          <a:p>
            <a:pPr algn="l" rtl="0" fontAlgn="base"/>
            <a:r>
              <a:rPr lang="en-US" b="1"/>
              <a:t>What: </a:t>
            </a:r>
            <a:r>
              <a:rPr lang="en-US"/>
              <a:t>this resource is designed to provide useful information such as a project on a page, FAQs, template emails and posters to aid communication when changing from a medical gas pipeline system to a portable cylinder system, temporarily or permanently. It aims to help keep work on track and ensure internal stakeholders are informed and engaged.  Pre-populated headings and placeholder information can be replaced. Resources has been developed using examples from trusts who have completed nitrous oxide waste reduction initiatives.​</a:t>
            </a:r>
          </a:p>
          <a:p>
            <a:pPr algn="l" rtl="0" fontAlgn="base"/>
            <a:endParaRPr lang="en-US"/>
          </a:p>
          <a:p>
            <a:pPr algn="l" rtl="0" fontAlgn="base"/>
            <a:r>
              <a:rPr lang="en-US" b="1"/>
              <a:t>Who: </a:t>
            </a:r>
            <a:r>
              <a:rPr lang="en-US"/>
              <a:t>this resource is intended for project managers. It is also useful for pharmacy, anaesthetics, estates and facilities colleagues working on nitrous oxide waste initiatives. </a:t>
            </a:r>
          </a:p>
          <a:p>
            <a:pPr algn="l" rtl="0" fontAlgn="base"/>
            <a:r>
              <a:rPr lang="en-US"/>
              <a:t> ​</a:t>
            </a:r>
          </a:p>
          <a:p>
            <a:pPr algn="l" rtl="0" fontAlgn="base"/>
            <a:r>
              <a:rPr lang="en-US" b="1"/>
              <a:t>When: </a:t>
            </a:r>
            <a:r>
              <a:rPr lang="en-US"/>
              <a:t>transitioning from a medical gas pipeline system to a portable cylinder system, temporarily or permanently. The posters at the end of this pack can also be used once a portable cylinder system is in place, containing information on clinical best practice when using a portable cylinder system. ​</a:t>
            </a:r>
          </a:p>
          <a:p>
            <a:pPr algn="l" rtl="0" fontAlgn="base"/>
            <a:endParaRPr lang="en-US"/>
          </a:p>
          <a:p>
            <a:pPr algn="l" rtl="0" fontAlgn="base"/>
            <a:r>
              <a:rPr lang="en-US"/>
              <a:t>This resource can be used independently or with the </a:t>
            </a:r>
            <a:r>
              <a:rPr lang="en-US">
                <a:hlinkClick r:id="rId3"/>
              </a:rPr>
              <a:t>Nitrous Oxide Waste Reduction Toolkit</a:t>
            </a:r>
            <a:r>
              <a:rPr lang="en-US"/>
              <a:t>.​</a:t>
            </a:r>
            <a:endParaRPr lang="en-US">
              <a:cs typeface="Arial"/>
            </a:endParaRPr>
          </a:p>
        </p:txBody>
      </p:sp>
    </p:spTree>
    <p:extLst>
      <p:ext uri="{BB962C8B-B14F-4D97-AF65-F5344CB8AC3E}">
        <p14:creationId xmlns:p14="http://schemas.microsoft.com/office/powerpoint/2010/main" val="34183430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935AE2-29CD-4B3A-8BC3-7DCACD7C7403}"/>
              </a:ext>
            </a:extLst>
          </p:cNvPr>
          <p:cNvSpPr txBox="1"/>
          <p:nvPr/>
        </p:nvSpPr>
        <p:spPr>
          <a:xfrm>
            <a:off x="190941" y="57043"/>
            <a:ext cx="6761072" cy="369332"/>
          </a:xfrm>
          <a:prstGeom prst="rect">
            <a:avLst/>
          </a:prstGeom>
          <a:noFill/>
          <a:ln>
            <a:solidFill>
              <a:schemeClr val="accent1"/>
            </a:solidFill>
          </a:ln>
        </p:spPr>
        <p:txBody>
          <a:bodyPr wrap="square" lIns="91440" tIns="45720" rIns="91440" bIns="45720"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800" b="1">
                <a:solidFill>
                  <a:schemeClr val="accent1"/>
                </a:solidFill>
                <a:latin typeface="Arial" panose="020B0604020202020204" pitchFamily="34" charset="0"/>
                <a:ea typeface="Calibri"/>
                <a:cs typeface="Arial" panose="020B0604020202020204" pitchFamily="34" charset="0"/>
              </a:rPr>
              <a:t>Project on a page: [insert your project name here] </a:t>
            </a:r>
          </a:p>
        </p:txBody>
      </p:sp>
      <p:sp>
        <p:nvSpPr>
          <p:cNvPr id="49" name="Rectangle 48">
            <a:extLst>
              <a:ext uri="{FF2B5EF4-FFF2-40B4-BE49-F238E27FC236}">
                <a16:creationId xmlns:a16="http://schemas.microsoft.com/office/drawing/2014/main" id="{055E087F-8C31-4E59-87BA-97B018D7F439}"/>
              </a:ext>
            </a:extLst>
          </p:cNvPr>
          <p:cNvSpPr/>
          <p:nvPr/>
        </p:nvSpPr>
        <p:spPr>
          <a:xfrm>
            <a:off x="4304836" y="1115982"/>
            <a:ext cx="7511271" cy="224940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900" b="1">
                <a:latin typeface="Arial" panose="020B0604020202020204" pitchFamily="34" charset="0"/>
                <a:ea typeface="Calibri"/>
                <a:cs typeface="Arial" panose="020B0604020202020204" pitchFamily="34" charset="0"/>
              </a:rPr>
              <a:t>Key performance indicators (KPIs) </a:t>
            </a:r>
            <a:r>
              <a:rPr lang="en-GB" sz="900" i="1">
                <a:latin typeface="Arial" panose="020B0604020202020204" pitchFamily="34" charset="0"/>
                <a:ea typeface="Calibri"/>
                <a:cs typeface="Arial" panose="020B0604020202020204" pitchFamily="34" charset="0"/>
              </a:rPr>
              <a:t>The below is indicative, it may not reflect KPIs for projects and trusts accurately, it can be updated. </a:t>
            </a:r>
            <a:endParaRPr lang="en-US" sz="1400">
              <a:latin typeface="Arial" panose="020B0604020202020204" pitchFamily="34" charset="0"/>
              <a:ea typeface="Calibri"/>
              <a:cs typeface="Arial" panose="020B0604020202020204" pitchFamily="34" charset="0"/>
            </a:endParaRPr>
          </a:p>
        </p:txBody>
      </p:sp>
      <p:sp>
        <p:nvSpPr>
          <p:cNvPr id="57" name="Rectangle 56">
            <a:extLst>
              <a:ext uri="{FF2B5EF4-FFF2-40B4-BE49-F238E27FC236}">
                <a16:creationId xmlns:a16="http://schemas.microsoft.com/office/drawing/2014/main" id="{11927DCC-989C-48D9-B6D6-AC65CF0CB135}"/>
              </a:ext>
            </a:extLst>
          </p:cNvPr>
          <p:cNvSpPr/>
          <p:nvPr/>
        </p:nvSpPr>
        <p:spPr>
          <a:xfrm>
            <a:off x="182534" y="2903412"/>
            <a:ext cx="4025195" cy="103248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314" tIns="32657" rIns="65314" bIns="32657" rtlCol="0" anchor="t"/>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900" b="1">
                <a:latin typeface="Arial" panose="020B0604020202020204" pitchFamily="34" charset="0"/>
                <a:ea typeface="Calibri"/>
                <a:cs typeface="Arial" panose="020B0604020202020204" pitchFamily="34" charset="0"/>
              </a:rPr>
              <a:t>Scope:</a:t>
            </a:r>
          </a:p>
          <a:p>
            <a:r>
              <a:rPr lang="en-GB" sz="900" b="1">
                <a:latin typeface="Arial" panose="020B0604020202020204" pitchFamily="34" charset="0"/>
                <a:ea typeface="Calibri"/>
                <a:cs typeface="Arial" panose="020B0604020202020204" pitchFamily="34" charset="0"/>
              </a:rPr>
              <a:t>In scope</a:t>
            </a:r>
            <a:r>
              <a:rPr lang="en-GB" sz="900" b="1">
                <a:latin typeface="Arial" panose="020B0604020202020204" pitchFamily="34" charset="0"/>
                <a:ea typeface="+mn-lt"/>
                <a:cs typeface="Arial" panose="020B0604020202020204" pitchFamily="34" charset="0"/>
              </a:rPr>
              <a:t>:</a:t>
            </a:r>
            <a:r>
              <a:rPr lang="en-GB" sz="900">
                <a:latin typeface="Arial" panose="020B0604020202020204" pitchFamily="34" charset="0"/>
                <a:ea typeface="+mn-lt"/>
                <a:cs typeface="Arial" panose="020B0604020202020204" pitchFamily="34" charset="0"/>
              </a:rPr>
              <a:t> [insert hospital site], reducing [insert type of gas] waste, </a:t>
            </a:r>
            <a:r>
              <a:rPr lang="en-GB" sz="900">
                <a:latin typeface="Arial" panose="020B0604020202020204" pitchFamily="34" charset="0"/>
                <a:ea typeface="Calibri"/>
                <a:cs typeface="Arial" panose="020B0604020202020204" pitchFamily="34" charset="0"/>
              </a:rPr>
              <a:t>[insert clinical area/s]</a:t>
            </a:r>
          </a:p>
          <a:p>
            <a:r>
              <a:rPr lang="en-GB" sz="900" b="1">
                <a:latin typeface="Arial" panose="020B0604020202020204" pitchFamily="34" charset="0"/>
                <a:ea typeface="Calibri"/>
                <a:cs typeface="Arial" panose="020B0604020202020204" pitchFamily="34" charset="0"/>
              </a:rPr>
              <a:t>Out of scope: </a:t>
            </a:r>
            <a:r>
              <a:rPr lang="en-GB" sz="900">
                <a:latin typeface="Arial" panose="020B0604020202020204" pitchFamily="34" charset="0"/>
                <a:ea typeface="+mn-lt"/>
                <a:cs typeface="Arial" panose="020B0604020202020204" pitchFamily="34" charset="0"/>
              </a:rPr>
              <a:t>[insert hospital site],</a:t>
            </a:r>
            <a:r>
              <a:rPr lang="en-GB" sz="900" b="1">
                <a:latin typeface="Arial" panose="020B0604020202020204" pitchFamily="34" charset="0"/>
                <a:ea typeface="Calibri"/>
                <a:cs typeface="Arial" panose="020B0604020202020204" pitchFamily="34" charset="0"/>
              </a:rPr>
              <a:t> </a:t>
            </a:r>
            <a:r>
              <a:rPr lang="en-GB" sz="900">
                <a:latin typeface="Arial" panose="020B0604020202020204" pitchFamily="34" charset="0"/>
                <a:ea typeface="Calibri"/>
                <a:cs typeface="Arial" panose="020B0604020202020204" pitchFamily="34" charset="0"/>
              </a:rPr>
              <a:t>[insert other clinical area/s],</a:t>
            </a:r>
            <a:r>
              <a:rPr lang="en-US" sz="900" b="1">
                <a:latin typeface="Arial" panose="020B0604020202020204" pitchFamily="34" charset="0"/>
                <a:ea typeface="Calibri"/>
                <a:cs typeface="Arial" panose="020B0604020202020204" pitchFamily="34" charset="0"/>
              </a:rPr>
              <a:t> </a:t>
            </a:r>
            <a:r>
              <a:rPr lang="en-US" sz="900">
                <a:latin typeface="Arial" panose="020B0604020202020204" pitchFamily="34" charset="0"/>
                <a:ea typeface="Calibri"/>
                <a:cs typeface="Arial" panose="020B0604020202020204" pitchFamily="34" charset="0"/>
              </a:rPr>
              <a:t>ambulance and community stock and use, removing the gas from use</a:t>
            </a:r>
            <a:endParaRPr lang="en-GB" sz="900" b="1">
              <a:latin typeface="Arial" panose="020B0604020202020204" pitchFamily="34" charset="0"/>
              <a:ea typeface="Calibri"/>
              <a:cs typeface="Arial" panose="020B0604020202020204" pitchFamily="34" charset="0"/>
            </a:endParaRPr>
          </a:p>
          <a:p>
            <a:endParaRPr lang="en-GB" sz="900" b="1">
              <a:latin typeface="Arial" panose="020B06040202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B833E229-7B75-4E54-96CD-0D1E9BC3C590}"/>
              </a:ext>
            </a:extLst>
          </p:cNvPr>
          <p:cNvSpPr/>
          <p:nvPr/>
        </p:nvSpPr>
        <p:spPr>
          <a:xfrm>
            <a:off x="183450" y="1108490"/>
            <a:ext cx="4031534" cy="1765301"/>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314" tIns="32657" rIns="65314" bIns="32657" rtlCol="0" anchor="t"/>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900" b="1">
                <a:latin typeface="Arial"/>
                <a:ea typeface="Calibri"/>
                <a:cs typeface="Arial"/>
              </a:rPr>
              <a:t>Aim:</a:t>
            </a:r>
          </a:p>
          <a:p>
            <a:r>
              <a:rPr lang="en-GB" sz="900">
                <a:latin typeface="Arial"/>
                <a:ea typeface="Calibri"/>
                <a:cs typeface="Arial"/>
              </a:rPr>
              <a:t>Reduce waste [nitrous oxide or nitrous oxide/oxygen mixture] by [insert litres and/or carbon dioxide equivalent] by [dd/mm/</a:t>
            </a:r>
            <a:r>
              <a:rPr lang="en-GB" sz="900" err="1">
                <a:latin typeface="Arial"/>
                <a:ea typeface="Calibri"/>
                <a:cs typeface="Arial"/>
              </a:rPr>
              <a:t>yyyy</a:t>
            </a:r>
            <a:r>
              <a:rPr lang="en-GB" sz="900">
                <a:latin typeface="Arial"/>
                <a:ea typeface="Calibri"/>
                <a:cs typeface="Arial"/>
              </a:rPr>
              <a:t>], in [insert clinical location(s)].</a:t>
            </a:r>
            <a:endParaRPr lang="en-GB" sz="900">
              <a:latin typeface="Arial" panose="020B0604020202020204" pitchFamily="34" charset="0"/>
              <a:ea typeface="Calibri"/>
              <a:cs typeface="Arial" panose="020B0604020202020204" pitchFamily="34" charset="0"/>
            </a:endParaRPr>
          </a:p>
          <a:p>
            <a:r>
              <a:rPr lang="en-GB" sz="900" b="1">
                <a:latin typeface="Arial"/>
                <a:ea typeface="Calibri"/>
                <a:cs typeface="Arial"/>
              </a:rPr>
              <a:t>Objectives:</a:t>
            </a:r>
          </a:p>
          <a:p>
            <a:pPr marL="171450" indent="-171450">
              <a:buFont typeface="Arial" panose="020B0604020202020204" pitchFamily="34" charset="0"/>
              <a:buChar char="•"/>
            </a:pPr>
            <a:r>
              <a:rPr lang="en-GB" sz="900">
                <a:latin typeface="Arial"/>
                <a:ea typeface="Calibri"/>
                <a:cs typeface="Arial"/>
              </a:rPr>
              <a:t>Decommission supply in areas of no clinical use</a:t>
            </a:r>
          </a:p>
          <a:p>
            <a:pPr marL="171450" indent="-171450">
              <a:buFont typeface="Arial" panose="020B0604020202020204" pitchFamily="34" charset="0"/>
              <a:buChar char="•"/>
            </a:pPr>
            <a:r>
              <a:rPr lang="en-GB" sz="900">
                <a:latin typeface="Arial"/>
                <a:ea typeface="Calibri"/>
                <a:cs typeface="Arial"/>
              </a:rPr>
              <a:t>Establish portable cylinder systems in areas of low clinical use</a:t>
            </a:r>
          </a:p>
          <a:p>
            <a:pPr marL="171450" indent="-171450">
              <a:buFont typeface="Arial" panose="020B0604020202020204" pitchFamily="34" charset="0"/>
              <a:buChar char="•"/>
            </a:pPr>
            <a:r>
              <a:rPr lang="en-GB" sz="900">
                <a:latin typeface="Arial"/>
                <a:ea typeface="Calibri"/>
                <a:cs typeface="Arial"/>
              </a:rPr>
              <a:t>Decide upon most effective approach in areas of high clinical use and roll-out. Consider using a portable cylinder system, repositioning a manifold to sit closer to clinical area(s) that use it, or optimising an existing medical gas pipeline system.</a:t>
            </a:r>
            <a:endParaRPr lang="en-GB" sz="900" b="1">
              <a:latin typeface="Arial" panose="020B0604020202020204" pitchFamily="34" charset="0"/>
              <a:ea typeface="Calibri"/>
              <a:cs typeface="Arial" panose="020B0604020202020204" pitchFamily="34" charset="0"/>
            </a:endParaRPr>
          </a:p>
        </p:txBody>
      </p:sp>
      <p:sp>
        <p:nvSpPr>
          <p:cNvPr id="63" name="Rectangle 62">
            <a:extLst>
              <a:ext uri="{FF2B5EF4-FFF2-40B4-BE49-F238E27FC236}">
                <a16:creationId xmlns:a16="http://schemas.microsoft.com/office/drawing/2014/main" id="{C878A4F5-2C00-4803-993F-6979875DF256}"/>
              </a:ext>
            </a:extLst>
          </p:cNvPr>
          <p:cNvSpPr/>
          <p:nvPr/>
        </p:nvSpPr>
        <p:spPr>
          <a:xfrm>
            <a:off x="4304837" y="3374817"/>
            <a:ext cx="4322916" cy="339843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900" b="1">
                <a:latin typeface="Arial" panose="020B0604020202020204" pitchFamily="34" charset="0"/>
                <a:ea typeface="Calibri"/>
                <a:cs typeface="Arial" panose="020B0604020202020204" pitchFamily="34" charset="0"/>
              </a:rPr>
              <a:t>Example timeline:</a:t>
            </a:r>
          </a:p>
          <a:p>
            <a:endParaRPr lang="en-GB" sz="900" b="1">
              <a:latin typeface="Arial" panose="020B0604020202020204" pitchFamily="34" charset="0"/>
              <a:ea typeface="Calibri"/>
              <a:cs typeface="Arial" panose="020B0604020202020204" pitchFamily="34" charset="0"/>
            </a:endParaRPr>
          </a:p>
          <a:p>
            <a:r>
              <a:rPr lang="en-GB" sz="900" i="1">
                <a:latin typeface="Arial" panose="020B0604020202020204" pitchFamily="34" charset="0"/>
                <a:ea typeface="Calibri"/>
                <a:cs typeface="Arial" panose="020B0604020202020204" pitchFamily="34" charset="0"/>
              </a:rPr>
              <a:t>The below is indicative, it may not reflect work and timelines for different projects and at different trusts accurately, it can and should be updated. </a:t>
            </a:r>
          </a:p>
          <a:p>
            <a:endParaRPr lang="en-GB" sz="900" i="1">
              <a:latin typeface="Arial" panose="020B0604020202020204" pitchFamily="34" charset="0"/>
              <a:ea typeface="Calibri"/>
              <a:cs typeface="Arial" panose="020B0604020202020204" pitchFamily="34" charset="0"/>
            </a:endParaRPr>
          </a:p>
          <a:p>
            <a:r>
              <a:rPr lang="en-US" sz="900" b="1">
                <a:latin typeface="Arial" panose="020B0604020202020204" pitchFamily="34" charset="0"/>
                <a:ea typeface="Calibri"/>
                <a:cs typeface="Arial" panose="020B0604020202020204" pitchFamily="34" charset="0"/>
              </a:rPr>
              <a:t>[Month 1]: </a:t>
            </a:r>
            <a:r>
              <a:rPr lang="en-US" sz="900">
                <a:latin typeface="Arial" panose="020B0604020202020204" pitchFamily="34" charset="0"/>
                <a:ea typeface="Calibri"/>
                <a:cs typeface="Arial" panose="020B0604020202020204" pitchFamily="34" charset="0"/>
              </a:rPr>
              <a:t>Define and agree project aims with key stakeholders</a:t>
            </a:r>
          </a:p>
          <a:p>
            <a:endParaRPr lang="en-US" sz="900">
              <a:latin typeface="Arial" panose="020B0604020202020204" pitchFamily="34" charset="0"/>
              <a:ea typeface="Calibri"/>
              <a:cs typeface="Arial" panose="020B0604020202020204" pitchFamily="34" charset="0"/>
            </a:endParaRPr>
          </a:p>
          <a:p>
            <a:r>
              <a:rPr lang="en-US" sz="900" b="1">
                <a:latin typeface="Arial" panose="020B0604020202020204" pitchFamily="34" charset="0"/>
                <a:ea typeface="Calibri"/>
                <a:cs typeface="Arial" panose="020B0604020202020204" pitchFamily="34" charset="0"/>
              </a:rPr>
              <a:t>[Month 2]: </a:t>
            </a:r>
            <a:r>
              <a:rPr lang="en-US" sz="900">
                <a:latin typeface="Arial" panose="020B0604020202020204" pitchFamily="34" charset="0"/>
                <a:ea typeface="Calibri"/>
                <a:cs typeface="Arial" panose="020B0604020202020204" pitchFamily="34" charset="0"/>
              </a:rPr>
              <a:t>Build up a picture of nitrous oxide supply and procurement </a:t>
            </a:r>
          </a:p>
          <a:p>
            <a:endParaRPr lang="en-US" sz="900">
              <a:latin typeface="Arial" panose="020B0604020202020204" pitchFamily="34" charset="0"/>
              <a:ea typeface="Calibri"/>
              <a:cs typeface="Arial" panose="020B0604020202020204" pitchFamily="34" charset="0"/>
            </a:endParaRPr>
          </a:p>
          <a:p>
            <a:r>
              <a:rPr lang="en-US" sz="900" b="1">
                <a:latin typeface="Arial" panose="020B0604020202020204" pitchFamily="34" charset="0"/>
                <a:ea typeface="Calibri"/>
                <a:cs typeface="Arial" panose="020B0604020202020204" pitchFamily="34" charset="0"/>
              </a:rPr>
              <a:t>[Month 3]: </a:t>
            </a:r>
            <a:r>
              <a:rPr lang="en-US" sz="900">
                <a:latin typeface="Arial" panose="020B0604020202020204" pitchFamily="34" charset="0"/>
                <a:ea typeface="Calibri"/>
                <a:cs typeface="Arial" panose="020B0604020202020204" pitchFamily="34" charset="0"/>
              </a:rPr>
              <a:t>Understand causes of leaks and waste quantity from medical gas pipeline systems (optional)</a:t>
            </a:r>
          </a:p>
          <a:p>
            <a:endParaRPr lang="en-US" sz="900">
              <a:latin typeface="Arial" panose="020B0604020202020204" pitchFamily="34" charset="0"/>
              <a:ea typeface="Calibri"/>
              <a:cs typeface="Arial" panose="020B0604020202020204" pitchFamily="34" charset="0"/>
            </a:endParaRPr>
          </a:p>
          <a:p>
            <a:r>
              <a:rPr lang="en-US" sz="900" b="1">
                <a:latin typeface="Arial" panose="020B0604020202020204" pitchFamily="34" charset="0"/>
                <a:ea typeface="Calibri"/>
                <a:cs typeface="Arial" panose="020B0604020202020204" pitchFamily="34" charset="0"/>
              </a:rPr>
              <a:t>[Month 4]: </a:t>
            </a:r>
            <a:r>
              <a:rPr lang="en-US" sz="900">
                <a:latin typeface="Arial" panose="020B0604020202020204" pitchFamily="34" charset="0"/>
                <a:ea typeface="Calibri"/>
                <a:cs typeface="Arial" panose="020B0604020202020204" pitchFamily="34" charset="0"/>
              </a:rPr>
              <a:t>Agree solutions to reduce waste (type of portable cylinder system)</a:t>
            </a:r>
          </a:p>
          <a:p>
            <a:endParaRPr lang="en-US" sz="900">
              <a:latin typeface="Arial" panose="020B0604020202020204" pitchFamily="34" charset="0"/>
              <a:ea typeface="Calibri"/>
              <a:cs typeface="Arial" panose="020B0604020202020204" pitchFamily="34" charset="0"/>
            </a:endParaRPr>
          </a:p>
          <a:p>
            <a:r>
              <a:rPr lang="en-US" sz="900" b="1">
                <a:latin typeface="Arial" panose="020B0604020202020204" pitchFamily="34" charset="0"/>
                <a:ea typeface="Calibri"/>
                <a:cs typeface="Arial" panose="020B0604020202020204" pitchFamily="34" charset="0"/>
              </a:rPr>
              <a:t>[Month 5]: </a:t>
            </a:r>
            <a:r>
              <a:rPr lang="en-US" sz="900">
                <a:latin typeface="Arial" panose="020B0604020202020204" pitchFamily="34" charset="0"/>
                <a:ea typeface="Calibri"/>
                <a:cs typeface="Arial" panose="020B0604020202020204" pitchFamily="34" charset="0"/>
              </a:rPr>
              <a:t>Deliver/commence implementation of solution</a:t>
            </a:r>
          </a:p>
          <a:p>
            <a:endParaRPr lang="en-US" sz="900">
              <a:latin typeface="Arial" panose="020B0604020202020204" pitchFamily="34" charset="0"/>
              <a:ea typeface="Calibri"/>
              <a:cs typeface="Arial" panose="020B0604020202020204" pitchFamily="34" charset="0"/>
            </a:endParaRPr>
          </a:p>
          <a:p>
            <a:r>
              <a:rPr lang="en-US" sz="900" b="1">
                <a:latin typeface="Arial" panose="020B0604020202020204" pitchFamily="34" charset="0"/>
                <a:ea typeface="Calibri"/>
                <a:cs typeface="Arial" panose="020B0604020202020204" pitchFamily="34" charset="0"/>
              </a:rPr>
              <a:t>[Month 6]: </a:t>
            </a:r>
            <a:r>
              <a:rPr lang="en-US" sz="900">
                <a:latin typeface="Arial" panose="020B0604020202020204" pitchFamily="34" charset="0"/>
                <a:ea typeface="Calibri"/>
                <a:cs typeface="Arial" panose="020B0604020202020204" pitchFamily="34" charset="0"/>
              </a:rPr>
              <a:t>Evaluate impact and continue roll out across more areas</a:t>
            </a:r>
          </a:p>
          <a:p>
            <a:endParaRPr lang="en-US" sz="900">
              <a:latin typeface="Arial" panose="020B0604020202020204" pitchFamily="34" charset="0"/>
              <a:ea typeface="Calibri"/>
              <a:cs typeface="Arial" panose="020B0604020202020204" pitchFamily="34" charset="0"/>
            </a:endParaRPr>
          </a:p>
          <a:p>
            <a:r>
              <a:rPr lang="en-US" sz="900" b="1">
                <a:latin typeface="Arial" panose="020B0604020202020204" pitchFamily="34" charset="0"/>
                <a:ea typeface="Calibri"/>
                <a:cs typeface="Arial" panose="020B0604020202020204" pitchFamily="34" charset="0"/>
              </a:rPr>
              <a:t>[Month 7]: </a:t>
            </a:r>
            <a:r>
              <a:rPr lang="en-US" sz="900">
                <a:latin typeface="Arial" panose="020B0604020202020204" pitchFamily="34" charset="0"/>
                <a:ea typeface="Calibri"/>
                <a:cs typeface="Arial" panose="020B0604020202020204" pitchFamily="34" charset="0"/>
              </a:rPr>
              <a:t>Monitor emissions post-project using Greener NHS dashboard to understand benefits and continued impact of the project work</a:t>
            </a:r>
          </a:p>
          <a:p>
            <a:endParaRPr lang="en-GB" sz="900" b="1">
              <a:latin typeface="Arial" panose="020B0604020202020204" pitchFamily="34" charset="0"/>
              <a:ea typeface="Calibri"/>
              <a:cs typeface="Arial" panose="020B0604020202020204" pitchFamily="34" charset="0"/>
            </a:endParaRPr>
          </a:p>
        </p:txBody>
      </p:sp>
      <p:sp>
        <p:nvSpPr>
          <p:cNvPr id="66" name="Rectangle 65">
            <a:extLst>
              <a:ext uri="{FF2B5EF4-FFF2-40B4-BE49-F238E27FC236}">
                <a16:creationId xmlns:a16="http://schemas.microsoft.com/office/drawing/2014/main" id="{7D8DE1C8-3572-4835-AD5B-B5D9D805FB30}"/>
              </a:ext>
            </a:extLst>
          </p:cNvPr>
          <p:cNvSpPr/>
          <p:nvPr/>
        </p:nvSpPr>
        <p:spPr>
          <a:xfrm>
            <a:off x="183450" y="3965515"/>
            <a:ext cx="4025162" cy="103248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314" tIns="32657" rIns="65314" bIns="32657" rtlCol="0" anchor="t"/>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900" b="1">
                <a:latin typeface="Arial" panose="020B0604020202020204" pitchFamily="34" charset="0"/>
                <a:ea typeface="Calibri"/>
                <a:cs typeface="Arial" panose="020B0604020202020204" pitchFamily="34" charset="0"/>
              </a:rPr>
              <a:t>Expected benefits:</a:t>
            </a:r>
          </a:p>
          <a:p>
            <a:pPr marL="121920" indent="-121920">
              <a:buFont typeface="Arial"/>
              <a:buChar char="•"/>
            </a:pPr>
            <a:r>
              <a:rPr lang="en-GB" sz="900">
                <a:latin typeface="Arial" panose="020B0604020202020204" pitchFamily="34" charset="0"/>
                <a:ea typeface="Calibri"/>
                <a:cs typeface="Arial" panose="020B0604020202020204" pitchFamily="34" charset="0"/>
              </a:rPr>
              <a:t>Environmental: reduction in carbon footprint</a:t>
            </a:r>
          </a:p>
          <a:p>
            <a:pPr marL="121920" indent="-121920">
              <a:buFont typeface="Arial"/>
              <a:buChar char="•"/>
            </a:pPr>
            <a:r>
              <a:rPr lang="en-GB" sz="900">
                <a:latin typeface="Arial" panose="020B0604020202020204" pitchFamily="34" charset="0"/>
                <a:ea typeface="Calibri"/>
                <a:cs typeface="Arial" panose="020B0604020202020204" pitchFamily="34" charset="0"/>
              </a:rPr>
              <a:t>Operational: reduction in [insert litres] of [gas type]</a:t>
            </a:r>
          </a:p>
          <a:p>
            <a:pPr marL="121920" indent="-121920">
              <a:buFont typeface="Arial"/>
              <a:buChar char="•"/>
            </a:pPr>
            <a:r>
              <a:rPr lang="en-GB" sz="900">
                <a:latin typeface="Arial" panose="020B0604020202020204" pitchFamily="34" charset="0"/>
                <a:ea typeface="Calibri"/>
                <a:cs typeface="Arial" panose="020B0604020202020204" pitchFamily="34" charset="0"/>
              </a:rPr>
              <a:t>Financial: reduction in costs due to procurement of fewer, smaller cylinders and/or optimisation of current medical gas pipeline system, decommissioning of manifolds and reduction in maintenance costs</a:t>
            </a:r>
          </a:p>
        </p:txBody>
      </p:sp>
      <p:sp>
        <p:nvSpPr>
          <p:cNvPr id="68" name="Rectangle 67">
            <a:extLst>
              <a:ext uri="{FF2B5EF4-FFF2-40B4-BE49-F238E27FC236}">
                <a16:creationId xmlns:a16="http://schemas.microsoft.com/office/drawing/2014/main" id="{0782BE15-7A23-4579-90DF-DCEC243C952B}"/>
              </a:ext>
            </a:extLst>
          </p:cNvPr>
          <p:cNvSpPr/>
          <p:nvPr/>
        </p:nvSpPr>
        <p:spPr>
          <a:xfrm>
            <a:off x="182567" y="5034845"/>
            <a:ext cx="4025162" cy="868674"/>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314" tIns="32657" rIns="65314" bIns="32657" rtlCol="0" anchor="t"/>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900" b="1">
                <a:latin typeface="Arial" panose="020B0604020202020204" pitchFamily="34" charset="0"/>
                <a:ea typeface="Calibri"/>
                <a:cs typeface="Arial" panose="020B0604020202020204" pitchFamily="34" charset="0"/>
              </a:rPr>
              <a:t>Reporting: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effectLst/>
                <a:uLnTx/>
                <a:uFillTx/>
                <a:latin typeface="Arial" panose="020B0604020202020204" pitchFamily="34" charset="0"/>
                <a:ea typeface="Calibri"/>
                <a:cs typeface="Arial" panose="020B0604020202020204" pitchFamily="34" charset="0"/>
              </a:rPr>
              <a:t>Weekly meetings with project team</a:t>
            </a:r>
            <a:endParaRPr lang="en-GB" sz="900" b="0" i="0" u="none" strike="noStrike" kern="1200" cap="none" spc="0" normalizeH="0" baseline="0" noProof="0">
              <a:ln>
                <a:noFill/>
              </a:ln>
              <a:effectLst/>
              <a:uLnTx/>
              <a:uFillTx/>
              <a:latin typeface="Arial" panose="020B0604020202020204" pitchFamily="34" charset="0"/>
              <a:ea typeface="Calibri"/>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900">
                <a:latin typeface="Arial" panose="020B0604020202020204" pitchFamily="34" charset="0"/>
                <a:ea typeface="Calibri"/>
                <a:cs typeface="Arial" panose="020B0604020202020204" pitchFamily="34" charset="0"/>
              </a:rPr>
              <a:t>[Strategic sustainability group]</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900">
                <a:latin typeface="Arial" panose="020B0604020202020204" pitchFamily="34" charset="0"/>
                <a:ea typeface="Calibri"/>
                <a:cs typeface="Arial" panose="020B0604020202020204" pitchFamily="34" charset="0"/>
              </a:rPr>
              <a:t>[Theatres sustainability group]</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900">
                <a:latin typeface="Arial" panose="020B0604020202020204" pitchFamily="34" charset="0"/>
                <a:ea typeface="Calibri"/>
                <a:cs typeface="Arial" panose="020B0604020202020204" pitchFamily="34" charset="0"/>
              </a:rPr>
              <a:t>Medical gas committee</a:t>
            </a:r>
          </a:p>
        </p:txBody>
      </p:sp>
      <p:sp>
        <p:nvSpPr>
          <p:cNvPr id="69" name="Rectangle 68">
            <a:extLst>
              <a:ext uri="{FF2B5EF4-FFF2-40B4-BE49-F238E27FC236}">
                <a16:creationId xmlns:a16="http://schemas.microsoft.com/office/drawing/2014/main" id="{114B7B3F-6E72-4F18-82C7-8FF794A57CCF}"/>
              </a:ext>
            </a:extLst>
          </p:cNvPr>
          <p:cNvSpPr/>
          <p:nvPr/>
        </p:nvSpPr>
        <p:spPr>
          <a:xfrm>
            <a:off x="8623259" y="3414681"/>
            <a:ext cx="3192848" cy="337126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314" tIns="32657" rIns="65314" bIns="32657" numCol="2" rtlCol="0" anchor="t"/>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900" b="1">
                <a:latin typeface="Arial" panose="020B0604020202020204" pitchFamily="34" charset="0"/>
                <a:ea typeface="Calibri"/>
                <a:cs typeface="Arial" panose="020B0604020202020204" pitchFamily="34" charset="0"/>
              </a:rPr>
              <a:t>Stakeholders:</a:t>
            </a:r>
          </a:p>
          <a:p>
            <a:endParaRPr lang="en-GB" sz="900" b="1">
              <a:latin typeface="Arial" panose="020B0604020202020204" pitchFamily="34" charset="0"/>
              <a:ea typeface="Calibri"/>
              <a:cs typeface="Arial" panose="020B0604020202020204" pitchFamily="34" charset="0"/>
            </a:endParaRPr>
          </a:p>
          <a:p>
            <a:endParaRPr lang="en-GB" sz="900" b="1">
              <a:latin typeface="Arial" panose="020B0604020202020204" pitchFamily="34" charset="0"/>
              <a:ea typeface="Calibri"/>
              <a:cs typeface="Arial" panose="020B0604020202020204" pitchFamily="34" charset="0"/>
            </a:endParaRPr>
          </a:p>
        </p:txBody>
      </p:sp>
      <p:sp>
        <p:nvSpPr>
          <p:cNvPr id="2" name="Rectangle 1">
            <a:extLst>
              <a:ext uri="{FF2B5EF4-FFF2-40B4-BE49-F238E27FC236}">
                <a16:creationId xmlns:a16="http://schemas.microsoft.com/office/drawing/2014/main" id="{A1F71D9D-6F46-AA4E-1562-73B9135A1B66}"/>
              </a:ext>
            </a:extLst>
          </p:cNvPr>
          <p:cNvSpPr/>
          <p:nvPr/>
        </p:nvSpPr>
        <p:spPr>
          <a:xfrm>
            <a:off x="183450" y="525334"/>
            <a:ext cx="11632657" cy="58315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314" tIns="32657" rIns="65314" bIns="32657" rtlCol="0" anchor="t"/>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900" b="1">
                <a:latin typeface="Arial" panose="020B0604020202020204" pitchFamily="34" charset="0"/>
                <a:ea typeface="Calibri"/>
                <a:cs typeface="Arial" panose="020B0604020202020204" pitchFamily="34" charset="0"/>
              </a:rPr>
              <a:t>Background info:</a:t>
            </a:r>
          </a:p>
          <a:p>
            <a:r>
              <a:rPr lang="en-US" sz="900">
                <a:latin typeface="Arial"/>
                <a:ea typeface="Calibri"/>
                <a:cs typeface="Arial"/>
              </a:rPr>
              <a:t>Nitrous oxide is responsible for the largest overall volume of emissions from anaesthetic and medical gases, accounting for at least 75% of total </a:t>
            </a:r>
            <a:r>
              <a:rPr lang="en-US" sz="900" err="1">
                <a:latin typeface="Arial"/>
                <a:ea typeface="Calibri"/>
                <a:cs typeface="Arial"/>
              </a:rPr>
              <a:t>anaesthetic</a:t>
            </a:r>
            <a:r>
              <a:rPr lang="en-US" sz="900">
                <a:latin typeface="Arial"/>
                <a:ea typeface="Calibri"/>
                <a:cs typeface="Arial"/>
              </a:rPr>
              <a:t> and medical gas emissions in 2019/20. Efforts to reduce the total contribution of the gas across multiple trusts has revealed that waste is a significant problem and needs to be addressed.</a:t>
            </a:r>
            <a:endParaRPr lang="en-GB" sz="900" b="1">
              <a:latin typeface="Arial"/>
              <a:ea typeface="Calibri"/>
              <a:cs typeface="Arial"/>
            </a:endParaRPr>
          </a:p>
          <a:p>
            <a:endParaRPr lang="en-GB" sz="900" b="1">
              <a:latin typeface="Arial" panose="020B0604020202020204" pitchFamily="34" charset="0"/>
              <a:ea typeface="Calibri"/>
              <a:cs typeface="Arial" panose="020B0604020202020204" pitchFamily="34" charset="0"/>
            </a:endParaRPr>
          </a:p>
        </p:txBody>
      </p:sp>
      <p:graphicFrame>
        <p:nvGraphicFramePr>
          <p:cNvPr id="3" name="Table 2">
            <a:extLst>
              <a:ext uri="{FF2B5EF4-FFF2-40B4-BE49-F238E27FC236}">
                <a16:creationId xmlns:a16="http://schemas.microsoft.com/office/drawing/2014/main" id="{F7F3C382-D89C-4C2A-B473-5B4C09DA5DC7}"/>
              </a:ext>
            </a:extLst>
          </p:cNvPr>
          <p:cNvGraphicFramePr>
            <a:graphicFrameLocks noGrp="1"/>
          </p:cNvGraphicFramePr>
          <p:nvPr>
            <p:extLst>
              <p:ext uri="{D42A27DB-BD31-4B8C-83A1-F6EECF244321}">
                <p14:modId xmlns:p14="http://schemas.microsoft.com/office/powerpoint/2010/main" val="2088342769"/>
              </p:ext>
            </p:extLst>
          </p:nvPr>
        </p:nvGraphicFramePr>
        <p:xfrm>
          <a:off x="4331753" y="1336903"/>
          <a:ext cx="7460374" cy="1838954"/>
        </p:xfrm>
        <a:graphic>
          <a:graphicData uri="http://schemas.openxmlformats.org/drawingml/2006/table">
            <a:tbl>
              <a:tblPr firstRow="1" bandRow="1">
                <a:tableStyleId>{5C22544A-7EE6-4342-B048-85BDC9FD1C3A}</a:tableStyleId>
              </a:tblPr>
              <a:tblGrid>
                <a:gridCol w="2839822">
                  <a:extLst>
                    <a:ext uri="{9D8B030D-6E8A-4147-A177-3AD203B41FA5}">
                      <a16:colId xmlns:a16="http://schemas.microsoft.com/office/drawing/2014/main" val="2197889369"/>
                    </a:ext>
                  </a:extLst>
                </a:gridCol>
                <a:gridCol w="3418931">
                  <a:extLst>
                    <a:ext uri="{9D8B030D-6E8A-4147-A177-3AD203B41FA5}">
                      <a16:colId xmlns:a16="http://schemas.microsoft.com/office/drawing/2014/main" val="4040621695"/>
                    </a:ext>
                  </a:extLst>
                </a:gridCol>
                <a:gridCol w="660201">
                  <a:extLst>
                    <a:ext uri="{9D8B030D-6E8A-4147-A177-3AD203B41FA5}">
                      <a16:colId xmlns:a16="http://schemas.microsoft.com/office/drawing/2014/main" val="1505738689"/>
                    </a:ext>
                  </a:extLst>
                </a:gridCol>
                <a:gridCol w="541420">
                  <a:extLst>
                    <a:ext uri="{9D8B030D-6E8A-4147-A177-3AD203B41FA5}">
                      <a16:colId xmlns:a16="http://schemas.microsoft.com/office/drawing/2014/main" val="2868760595"/>
                    </a:ext>
                  </a:extLst>
                </a:gridCol>
              </a:tblGrid>
              <a:tr h="187393">
                <a:tc>
                  <a:txBody>
                    <a:bodyPr/>
                    <a:lstStyle/>
                    <a:p>
                      <a:r>
                        <a:rPr lang="en-GB" sz="900">
                          <a:solidFill>
                            <a:schemeClr val="bg1"/>
                          </a:solidFill>
                          <a:latin typeface="Arial" panose="020B0604020202020204" pitchFamily="34" charset="0"/>
                          <a:cs typeface="Arial" panose="020B0604020202020204" pitchFamily="34" charset="0"/>
                        </a:rPr>
                        <a:t>KPI</a:t>
                      </a:r>
                      <a:endParaRPr lang="en-US" sz="900">
                        <a:solidFill>
                          <a:schemeClr val="bg1"/>
                        </a:solidFill>
                        <a:latin typeface="Arial" panose="020B0604020202020204" pitchFamily="34" charset="0"/>
                        <a:cs typeface="Arial" panose="020B0604020202020204" pitchFamily="34" charset="0"/>
                      </a:endParaRPr>
                    </a:p>
                  </a:txBody>
                  <a:tcPr/>
                </a:tc>
                <a:tc>
                  <a:txBody>
                    <a:bodyPr/>
                    <a:lstStyle/>
                    <a:p>
                      <a:r>
                        <a:rPr lang="en-GB" sz="900">
                          <a:solidFill>
                            <a:schemeClr val="bg1"/>
                          </a:solidFill>
                          <a:latin typeface="Arial"/>
                          <a:cs typeface="Arial"/>
                        </a:rPr>
                        <a:t>Definition</a:t>
                      </a:r>
                      <a:endParaRPr lang="en-US" sz="900">
                        <a:solidFill>
                          <a:schemeClr val="bg1"/>
                        </a:solidFill>
                        <a:latin typeface="Arial"/>
                        <a:cs typeface="Arial"/>
                      </a:endParaRPr>
                    </a:p>
                  </a:txBody>
                  <a:tcPr/>
                </a:tc>
                <a:tc>
                  <a:txBody>
                    <a:bodyPr/>
                    <a:lstStyle/>
                    <a:p>
                      <a:r>
                        <a:rPr lang="en-GB" sz="900">
                          <a:solidFill>
                            <a:schemeClr val="bg1"/>
                          </a:solidFill>
                          <a:latin typeface="Arial"/>
                          <a:cs typeface="Arial"/>
                        </a:rPr>
                        <a:t>Baseline</a:t>
                      </a:r>
                      <a:endParaRPr lang="en-US" sz="900">
                        <a:solidFill>
                          <a:schemeClr val="bg1"/>
                        </a:solidFill>
                        <a:latin typeface="Arial"/>
                        <a:cs typeface="Arial"/>
                      </a:endParaRPr>
                    </a:p>
                  </a:txBody>
                  <a:tcPr/>
                </a:tc>
                <a:tc>
                  <a:txBody>
                    <a:bodyPr/>
                    <a:lstStyle/>
                    <a:p>
                      <a:r>
                        <a:rPr lang="en-GB" sz="900">
                          <a:solidFill>
                            <a:schemeClr val="bg1"/>
                          </a:solidFill>
                          <a:latin typeface="Arial" panose="020B0604020202020204" pitchFamily="34" charset="0"/>
                          <a:cs typeface="Arial" panose="020B0604020202020204" pitchFamily="34" charset="0"/>
                        </a:rPr>
                        <a:t>Target</a:t>
                      </a:r>
                      <a:endParaRPr lang="en-US" sz="90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8525633"/>
                  </a:ext>
                </a:extLst>
              </a:tr>
              <a:tr h="187393">
                <a:tc>
                  <a:txBody>
                    <a:bodyPr/>
                    <a:lstStyle/>
                    <a:p>
                      <a:r>
                        <a:rPr lang="en-US" sz="900" b="0">
                          <a:solidFill>
                            <a:schemeClr val="tx1"/>
                          </a:solidFill>
                          <a:effectLst/>
                          <a:latin typeface="Arial" panose="020B0604020202020204" pitchFamily="34" charset="0"/>
                          <a:cs typeface="Arial" panose="020B0604020202020204" pitchFamily="34" charset="0"/>
                        </a:rPr>
                        <a:t>Reduction in</a:t>
                      </a:r>
                      <a:r>
                        <a:rPr lang="en-GB" sz="900" b="0">
                          <a:solidFill>
                            <a:schemeClr val="tx1"/>
                          </a:solidFill>
                          <a:latin typeface="Arial" panose="020B0604020202020204" pitchFamily="34" charset="0"/>
                          <a:cs typeface="Arial" panose="020B0604020202020204" pitchFamily="34" charset="0"/>
                        </a:rPr>
                        <a:t> </a:t>
                      </a:r>
                      <a:r>
                        <a:rPr lang="en-US" sz="900" b="0">
                          <a:solidFill>
                            <a:schemeClr val="tx1"/>
                          </a:solidFill>
                          <a:effectLst/>
                          <a:latin typeface="Arial" panose="020B0604020202020204" pitchFamily="34" charset="0"/>
                          <a:cs typeface="Arial" panose="020B0604020202020204" pitchFamily="34" charset="0"/>
                        </a:rPr>
                        <a:t>carbon footprint (tC02e)</a:t>
                      </a:r>
                      <a:endParaRPr lang="en-US" sz="900" b="0">
                        <a:solidFill>
                          <a:schemeClr val="tx1"/>
                        </a:solidFill>
                        <a:latin typeface="Arial" panose="020B0604020202020204" pitchFamily="34" charset="0"/>
                        <a:cs typeface="Arial" panose="020B0604020202020204" pitchFamily="34" charset="0"/>
                      </a:endParaRPr>
                    </a:p>
                  </a:txBody>
                  <a:tcPr/>
                </a:tc>
                <a:tc>
                  <a:txBody>
                    <a:bodyPr/>
                    <a:lstStyle/>
                    <a:p>
                      <a:r>
                        <a:rPr lang="en-US" sz="900">
                          <a:solidFill>
                            <a:schemeClr val="tx1"/>
                          </a:solidFill>
                          <a:latin typeface="Arial" panose="020B0604020202020204" pitchFamily="34" charset="0"/>
                          <a:cs typeface="Arial" panose="020B0604020202020204" pitchFamily="34" charset="0"/>
                        </a:rPr>
                        <a:t>Overall reduction in </a:t>
                      </a:r>
                      <a:r>
                        <a:rPr lang="en-US" sz="900" err="1">
                          <a:solidFill>
                            <a:schemeClr val="tx1"/>
                          </a:solidFill>
                          <a:latin typeface="Arial" panose="020B0604020202020204" pitchFamily="34" charset="0"/>
                          <a:cs typeface="Arial" panose="020B0604020202020204" pitchFamily="34" charset="0"/>
                        </a:rPr>
                        <a:t>tCO₂e</a:t>
                      </a:r>
                      <a:r>
                        <a:rPr lang="en-US" sz="900">
                          <a:solidFill>
                            <a:schemeClr val="tx1"/>
                          </a:solidFill>
                          <a:latin typeface="Arial" panose="020B0604020202020204" pitchFamily="34" charset="0"/>
                          <a:cs typeface="Arial" panose="020B0604020202020204" pitchFamily="34" charset="0"/>
                        </a:rPr>
                        <a:t> from nitrous oxide waste</a:t>
                      </a:r>
                    </a:p>
                  </a:txBody>
                  <a:tcPr/>
                </a:tc>
                <a:tc>
                  <a:txBody>
                    <a:bodyPr/>
                    <a:lstStyle/>
                    <a:p>
                      <a:endParaRPr lang="en-US" sz="900">
                        <a:solidFill>
                          <a:schemeClr val="tx1"/>
                        </a:solidFill>
                        <a:latin typeface="Arial" panose="020B0604020202020204" pitchFamily="34" charset="0"/>
                        <a:cs typeface="Arial" panose="020B0604020202020204" pitchFamily="34" charset="0"/>
                      </a:endParaRPr>
                    </a:p>
                  </a:txBody>
                  <a:tcPr/>
                </a:tc>
                <a:tc>
                  <a:txBody>
                    <a:bodyPr/>
                    <a:lstStyle/>
                    <a:p>
                      <a:endParaRPr lang="en-US" sz="90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5453955"/>
                  </a:ext>
                </a:extLst>
              </a:tr>
              <a:tr h="1873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solidFill>
                            <a:schemeClr val="tx1"/>
                          </a:solidFill>
                          <a:effectLst/>
                          <a:latin typeface="Arial"/>
                          <a:cs typeface="Arial"/>
                        </a:rPr>
                        <a:t>Access to portable cylinder system</a:t>
                      </a:r>
                    </a:p>
                  </a:txBody>
                  <a:tcPr/>
                </a:tc>
                <a:tc>
                  <a:txBody>
                    <a:bodyPr/>
                    <a:lstStyle/>
                    <a:p>
                      <a:r>
                        <a:rPr lang="en-US" sz="900">
                          <a:solidFill>
                            <a:schemeClr val="tx1"/>
                          </a:solidFill>
                          <a:latin typeface="Arial" panose="020B0604020202020204" pitchFamily="34" charset="0"/>
                          <a:cs typeface="Arial" panose="020B0604020202020204" pitchFamily="34" charset="0"/>
                        </a:rPr>
                        <a:t>No. of </a:t>
                      </a:r>
                      <a:r>
                        <a:rPr lang="en-US" sz="900">
                          <a:solidFill>
                            <a:schemeClr val="tx1"/>
                          </a:solidFill>
                          <a:effectLst/>
                          <a:latin typeface="Arial" panose="020B0604020202020204" pitchFamily="34" charset="0"/>
                          <a:cs typeface="Arial" panose="020B0604020202020204" pitchFamily="34" charset="0"/>
                        </a:rPr>
                        <a:t>portable cylinder systems </a:t>
                      </a:r>
                      <a:r>
                        <a:rPr lang="en-US" sz="900">
                          <a:solidFill>
                            <a:schemeClr val="tx1"/>
                          </a:solidFill>
                          <a:latin typeface="Arial" panose="020B0604020202020204" pitchFamily="34" charset="0"/>
                          <a:cs typeface="Arial" panose="020B0604020202020204" pitchFamily="34" charset="0"/>
                        </a:rPr>
                        <a:t>set up</a:t>
                      </a:r>
                    </a:p>
                  </a:txBody>
                  <a:tcPr/>
                </a:tc>
                <a:tc>
                  <a:txBody>
                    <a:bodyPr/>
                    <a:lstStyle/>
                    <a:p>
                      <a:endParaRPr lang="en-US" sz="900">
                        <a:solidFill>
                          <a:schemeClr val="tx1"/>
                        </a:solidFill>
                        <a:latin typeface="Arial" panose="020B0604020202020204" pitchFamily="34" charset="0"/>
                        <a:cs typeface="Arial" panose="020B0604020202020204" pitchFamily="34" charset="0"/>
                      </a:endParaRPr>
                    </a:p>
                  </a:txBody>
                  <a:tcPr/>
                </a:tc>
                <a:tc>
                  <a:txBody>
                    <a:bodyPr/>
                    <a:lstStyle/>
                    <a:p>
                      <a:endParaRPr lang="en-US" sz="90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24790542"/>
                  </a:ext>
                </a:extLst>
              </a:tr>
              <a:tr h="421634">
                <a:tc>
                  <a:txBody>
                    <a:bodyPr/>
                    <a:lstStyle/>
                    <a:p>
                      <a:r>
                        <a:rPr lang="en-GB" sz="900">
                          <a:solidFill>
                            <a:schemeClr val="tx1"/>
                          </a:solidFill>
                          <a:latin typeface="Arial" panose="020B0604020202020204" pitchFamily="34" charset="0"/>
                          <a:cs typeface="Arial" panose="020B0604020202020204" pitchFamily="34" charset="0"/>
                        </a:rPr>
                        <a:t>Removal of medical gas pipeline system</a:t>
                      </a:r>
                      <a:endParaRPr lang="en-US" sz="900">
                        <a:solidFill>
                          <a:schemeClr val="tx1"/>
                        </a:solidFill>
                        <a:latin typeface="Arial" panose="020B0604020202020204" pitchFamily="34" charset="0"/>
                        <a:cs typeface="Arial" panose="020B0604020202020204" pitchFamily="34" charset="0"/>
                      </a:endParaRPr>
                    </a:p>
                  </a:txBody>
                  <a:tcPr/>
                </a:tc>
                <a:tc>
                  <a:txBody>
                    <a:bodyPr/>
                    <a:lstStyle/>
                    <a:p>
                      <a:r>
                        <a:rPr lang="en-GB" sz="900">
                          <a:solidFill>
                            <a:schemeClr val="tx1"/>
                          </a:solidFill>
                          <a:latin typeface="Arial"/>
                          <a:cs typeface="Arial"/>
                        </a:rPr>
                        <a:t>No. of manifolds/manifold branches decommissioned</a:t>
                      </a:r>
                    </a:p>
                    <a:p>
                      <a:r>
                        <a:rPr lang="en-GB" sz="900">
                          <a:solidFill>
                            <a:schemeClr val="tx1"/>
                          </a:solidFill>
                          <a:latin typeface="Arial"/>
                          <a:cs typeface="Arial"/>
                        </a:rPr>
                        <a:t>No. clinical areas no longer using medical gas pipeline system</a:t>
                      </a:r>
                      <a:endParaRPr lang="en-US" sz="900">
                        <a:solidFill>
                          <a:schemeClr val="tx1"/>
                        </a:solidFill>
                        <a:latin typeface="Arial"/>
                        <a:cs typeface="Arial"/>
                      </a:endParaRPr>
                    </a:p>
                  </a:txBody>
                  <a:tcPr/>
                </a:tc>
                <a:tc>
                  <a:txBody>
                    <a:bodyPr/>
                    <a:lstStyle/>
                    <a:p>
                      <a:endParaRPr lang="en-US" sz="900">
                        <a:solidFill>
                          <a:schemeClr val="tx1"/>
                        </a:solidFill>
                        <a:latin typeface="Arial" panose="020B0604020202020204" pitchFamily="34" charset="0"/>
                        <a:cs typeface="Arial" panose="020B0604020202020204" pitchFamily="34" charset="0"/>
                      </a:endParaRPr>
                    </a:p>
                  </a:txBody>
                  <a:tcPr/>
                </a:tc>
                <a:tc>
                  <a:txBody>
                    <a:bodyPr/>
                    <a:lstStyle/>
                    <a:p>
                      <a:endParaRPr lang="en-US" sz="90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51553152"/>
                  </a:ext>
                </a:extLst>
              </a:tr>
              <a:tr h="304513">
                <a:tc>
                  <a:txBody>
                    <a:bodyPr/>
                    <a:lstStyle/>
                    <a:p>
                      <a:r>
                        <a:rPr lang="en-GB" sz="900">
                          <a:solidFill>
                            <a:schemeClr val="tx1"/>
                          </a:solidFill>
                          <a:latin typeface="Arial" panose="020B0604020202020204" pitchFamily="34" charset="0"/>
                          <a:cs typeface="Arial" panose="020B0604020202020204" pitchFamily="34" charset="0"/>
                        </a:rPr>
                        <a:t>Reduced procurement of large nitrous oxide cylinders </a:t>
                      </a:r>
                      <a:endParaRPr lang="en-US" sz="900">
                        <a:solidFill>
                          <a:schemeClr val="tx1"/>
                        </a:solidFill>
                        <a:latin typeface="Arial" panose="020B0604020202020204" pitchFamily="34" charset="0"/>
                        <a:cs typeface="Arial" panose="020B0604020202020204" pitchFamily="34" charset="0"/>
                      </a:endParaRPr>
                    </a:p>
                  </a:txBody>
                  <a:tcPr/>
                </a:tc>
                <a:tc>
                  <a:txBody>
                    <a:bodyPr/>
                    <a:lstStyle/>
                    <a:p>
                      <a:r>
                        <a:rPr lang="en-US" sz="900">
                          <a:solidFill>
                            <a:schemeClr val="tx1"/>
                          </a:solidFill>
                          <a:latin typeface="Arial"/>
                          <a:cs typeface="Arial"/>
                        </a:rPr>
                        <a:t>Reduction in count of large size G or J cylinders coming into and out of the hospital</a:t>
                      </a:r>
                    </a:p>
                  </a:txBody>
                  <a:tcPr/>
                </a:tc>
                <a:tc>
                  <a:txBody>
                    <a:bodyPr/>
                    <a:lstStyle/>
                    <a:p>
                      <a:endParaRPr lang="en-US" sz="900">
                        <a:solidFill>
                          <a:schemeClr val="tx1"/>
                        </a:solidFill>
                        <a:latin typeface="Arial" panose="020B0604020202020204" pitchFamily="34" charset="0"/>
                        <a:cs typeface="Arial" panose="020B0604020202020204" pitchFamily="34" charset="0"/>
                      </a:endParaRPr>
                    </a:p>
                  </a:txBody>
                  <a:tcPr/>
                </a:tc>
                <a:tc>
                  <a:txBody>
                    <a:bodyPr/>
                    <a:lstStyle/>
                    <a:p>
                      <a:endParaRPr lang="en-US" sz="90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07112763"/>
                  </a:ext>
                </a:extLst>
              </a:tr>
              <a:tr h="304513">
                <a:tc>
                  <a:txBody>
                    <a:bodyPr/>
                    <a:lstStyle/>
                    <a:p>
                      <a:r>
                        <a:rPr lang="en-GB" sz="900">
                          <a:solidFill>
                            <a:schemeClr val="tx1"/>
                          </a:solidFill>
                          <a:latin typeface="Arial"/>
                          <a:cs typeface="Arial"/>
                        </a:rPr>
                        <a:t>Increased procurement of a smaller nitrous oxide cylinders aligned to clinical need</a:t>
                      </a:r>
                      <a:endParaRPr lang="en-US" sz="900">
                        <a:solidFill>
                          <a:schemeClr val="tx1"/>
                        </a:solidFill>
                        <a:latin typeface="Arial"/>
                        <a:cs typeface="Arial"/>
                      </a:endParaRPr>
                    </a:p>
                  </a:txBody>
                  <a:tcPr/>
                </a:tc>
                <a:tc>
                  <a:txBody>
                    <a:bodyPr/>
                    <a:lstStyle/>
                    <a:p>
                      <a:r>
                        <a:rPr lang="en-GB" sz="900">
                          <a:solidFill>
                            <a:schemeClr val="tx1"/>
                          </a:solidFill>
                          <a:latin typeface="Arial"/>
                          <a:cs typeface="Arial"/>
                        </a:rPr>
                        <a:t>Increase in count of smaller size E or F cylinders coming into and out of the hospital</a:t>
                      </a:r>
                      <a:endParaRPr lang="en-US" sz="900">
                        <a:solidFill>
                          <a:schemeClr val="tx1"/>
                        </a:solidFill>
                        <a:latin typeface="Arial"/>
                        <a:cs typeface="Arial"/>
                      </a:endParaRPr>
                    </a:p>
                  </a:txBody>
                  <a:tcPr/>
                </a:tc>
                <a:tc>
                  <a:txBody>
                    <a:bodyPr/>
                    <a:lstStyle/>
                    <a:p>
                      <a:endParaRPr lang="en-US" sz="900">
                        <a:solidFill>
                          <a:schemeClr val="tx1"/>
                        </a:solidFill>
                        <a:latin typeface="Arial" panose="020B0604020202020204" pitchFamily="34" charset="0"/>
                        <a:cs typeface="Arial" panose="020B0604020202020204" pitchFamily="34" charset="0"/>
                      </a:endParaRPr>
                    </a:p>
                  </a:txBody>
                  <a:tcPr/>
                </a:tc>
                <a:tc>
                  <a:txBody>
                    <a:bodyPr/>
                    <a:lstStyle/>
                    <a:p>
                      <a:endParaRPr lang="en-US" sz="90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65964254"/>
                  </a:ext>
                </a:extLst>
              </a:tr>
            </a:tbl>
          </a:graphicData>
        </a:graphic>
      </p:graphicFrame>
      <p:sp>
        <p:nvSpPr>
          <p:cNvPr id="5" name="Rectangle 4">
            <a:extLst>
              <a:ext uri="{FF2B5EF4-FFF2-40B4-BE49-F238E27FC236}">
                <a16:creationId xmlns:a16="http://schemas.microsoft.com/office/drawing/2014/main" id="{65AFF1C4-9F5B-5F94-2BB5-7F8223F117B2}"/>
              </a:ext>
            </a:extLst>
          </p:cNvPr>
          <p:cNvSpPr/>
          <p:nvPr/>
        </p:nvSpPr>
        <p:spPr>
          <a:xfrm>
            <a:off x="189822" y="5940366"/>
            <a:ext cx="4025162" cy="83288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314" tIns="32657" rIns="65314" bIns="32657" rtlCol="0" anchor="t"/>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197485" indent="-197485" defTabSz="895771" eaLnBrk="0" hangingPunct="0">
              <a:buClr>
                <a:srgbClr val="A3D8F0"/>
              </a:buClr>
            </a:pPr>
            <a:r>
              <a:rPr lang="en-US" sz="900" b="1">
                <a:latin typeface="Arial" panose="020B0604020202020204" pitchFamily="34" charset="0"/>
                <a:ea typeface="Calibri"/>
                <a:cs typeface="Arial" panose="020B0604020202020204" pitchFamily="34" charset="0"/>
              </a:rPr>
              <a:t>Constraints and dependencies/interfaces:</a:t>
            </a:r>
          </a:p>
          <a:p>
            <a:pPr marL="171450" indent="-171450">
              <a:buFont typeface="Arial" panose="020B0604020202020204" pitchFamily="34" charset="0"/>
              <a:buChar char="•"/>
            </a:pPr>
            <a:r>
              <a:rPr lang="en-US" sz="900">
                <a:latin typeface="Arial" panose="020B0604020202020204" pitchFamily="34" charset="0"/>
                <a:ea typeface="Calibri"/>
                <a:cs typeface="Arial" panose="020B0604020202020204" pitchFamily="34" charset="0"/>
              </a:rPr>
              <a:t>Availability of estates and facilities, portering staff​, maternity, security, </a:t>
            </a:r>
            <a:r>
              <a:rPr lang="en-US" sz="900" err="1">
                <a:latin typeface="Arial" panose="020B0604020202020204" pitchFamily="34" charset="0"/>
                <a:ea typeface="Calibri"/>
                <a:cs typeface="Arial" panose="020B0604020202020204" pitchFamily="34" charset="0"/>
              </a:rPr>
              <a:t>anaesthetics</a:t>
            </a:r>
            <a:r>
              <a:rPr lang="en-US" sz="900">
                <a:latin typeface="Arial" panose="020B0604020202020204" pitchFamily="34" charset="0"/>
                <a:ea typeface="Calibri"/>
                <a:cs typeface="Arial" panose="020B0604020202020204" pitchFamily="34" charset="0"/>
              </a:rPr>
              <a:t>​, theatres, endoscopy and other areas [insert]</a:t>
            </a:r>
          </a:p>
          <a:p>
            <a:pPr marL="171450" indent="-171450">
              <a:buFont typeface="Arial" panose="020B0604020202020204" pitchFamily="34" charset="0"/>
              <a:buChar char="•"/>
            </a:pPr>
            <a:r>
              <a:rPr lang="en-US" sz="900">
                <a:latin typeface="Arial" panose="020B0604020202020204" pitchFamily="34" charset="0"/>
                <a:ea typeface="Calibri"/>
                <a:cs typeface="Arial" panose="020B0604020202020204" pitchFamily="34" charset="0"/>
              </a:rPr>
              <a:t>Budget availability to convert to small, portable cylinder system</a:t>
            </a:r>
          </a:p>
          <a:p>
            <a:pPr marL="171450" indent="-171450">
              <a:buFont typeface="Arial" panose="020B0604020202020204" pitchFamily="34" charset="0"/>
              <a:buChar char="•"/>
            </a:pPr>
            <a:r>
              <a:rPr lang="en-US" sz="900">
                <a:latin typeface="Arial" panose="020B0604020202020204" pitchFamily="34" charset="0"/>
                <a:ea typeface="Calibri"/>
                <a:cs typeface="Arial" panose="020B0604020202020204" pitchFamily="34" charset="0"/>
              </a:rPr>
              <a:t>Service delivery priorities</a:t>
            </a:r>
          </a:p>
        </p:txBody>
      </p:sp>
      <p:graphicFrame>
        <p:nvGraphicFramePr>
          <p:cNvPr id="7" name="Table 6">
            <a:extLst>
              <a:ext uri="{FF2B5EF4-FFF2-40B4-BE49-F238E27FC236}">
                <a16:creationId xmlns:a16="http://schemas.microsoft.com/office/drawing/2014/main" id="{BFC37B0D-5C0A-8FDD-4276-1AEAB7EC2C66}"/>
              </a:ext>
            </a:extLst>
          </p:cNvPr>
          <p:cNvGraphicFramePr>
            <a:graphicFrameLocks noGrp="1"/>
          </p:cNvGraphicFramePr>
          <p:nvPr>
            <p:extLst>
              <p:ext uri="{D42A27DB-BD31-4B8C-83A1-F6EECF244321}">
                <p14:modId xmlns:p14="http://schemas.microsoft.com/office/powerpoint/2010/main" val="1316630635"/>
              </p:ext>
            </p:extLst>
          </p:nvPr>
        </p:nvGraphicFramePr>
        <p:xfrm>
          <a:off x="8721272" y="3660226"/>
          <a:ext cx="3002303" cy="2918376"/>
        </p:xfrm>
        <a:graphic>
          <a:graphicData uri="http://schemas.openxmlformats.org/drawingml/2006/table">
            <a:tbl>
              <a:tblPr firstRow="1" bandRow="1">
                <a:tableStyleId>{5C22544A-7EE6-4342-B048-85BDC9FD1C3A}</a:tableStyleId>
              </a:tblPr>
              <a:tblGrid>
                <a:gridCol w="846666">
                  <a:extLst>
                    <a:ext uri="{9D8B030D-6E8A-4147-A177-3AD203B41FA5}">
                      <a16:colId xmlns:a16="http://schemas.microsoft.com/office/drawing/2014/main" val="3090090256"/>
                    </a:ext>
                  </a:extLst>
                </a:gridCol>
                <a:gridCol w="1266808">
                  <a:extLst>
                    <a:ext uri="{9D8B030D-6E8A-4147-A177-3AD203B41FA5}">
                      <a16:colId xmlns:a16="http://schemas.microsoft.com/office/drawing/2014/main" val="1209515543"/>
                    </a:ext>
                  </a:extLst>
                </a:gridCol>
                <a:gridCol w="888829">
                  <a:extLst>
                    <a:ext uri="{9D8B030D-6E8A-4147-A177-3AD203B41FA5}">
                      <a16:colId xmlns:a16="http://schemas.microsoft.com/office/drawing/2014/main" val="261718599"/>
                    </a:ext>
                  </a:extLst>
                </a:gridCol>
              </a:tblGrid>
              <a:tr h="389472">
                <a:tc>
                  <a:txBody>
                    <a:bodyPr/>
                    <a:lstStyle/>
                    <a:p>
                      <a:r>
                        <a:rPr lang="en-GB" sz="1000">
                          <a:solidFill>
                            <a:schemeClr val="bg1"/>
                          </a:solidFill>
                          <a:latin typeface="Arial" panose="020B0604020202020204" pitchFamily="34" charset="0"/>
                          <a:cs typeface="Arial" panose="020B0604020202020204" pitchFamily="34" charset="0"/>
                        </a:rPr>
                        <a:t>Function</a:t>
                      </a:r>
                      <a:endParaRPr lang="en-US" sz="1000">
                        <a:solidFill>
                          <a:schemeClr val="bg1"/>
                        </a:solidFill>
                        <a:latin typeface="Arial" panose="020B0604020202020204" pitchFamily="34" charset="0"/>
                        <a:cs typeface="Arial" panose="020B0604020202020204" pitchFamily="34" charset="0"/>
                      </a:endParaRPr>
                    </a:p>
                  </a:txBody>
                  <a:tcPr/>
                </a:tc>
                <a:tc>
                  <a:txBody>
                    <a:bodyPr/>
                    <a:lstStyle/>
                    <a:p>
                      <a:r>
                        <a:rPr lang="en-GB" sz="1000">
                          <a:solidFill>
                            <a:schemeClr val="bg1"/>
                          </a:solidFill>
                          <a:latin typeface="Arial" panose="020B0604020202020204" pitchFamily="34" charset="0"/>
                          <a:cs typeface="Arial" panose="020B0604020202020204" pitchFamily="34" charset="0"/>
                        </a:rPr>
                        <a:t>Role</a:t>
                      </a:r>
                      <a:endParaRPr lang="en-US" sz="1000">
                        <a:solidFill>
                          <a:schemeClr val="bg1"/>
                        </a:solidFill>
                        <a:latin typeface="Arial" panose="020B0604020202020204" pitchFamily="34" charset="0"/>
                        <a:cs typeface="Arial" panose="020B0604020202020204" pitchFamily="34" charset="0"/>
                      </a:endParaRPr>
                    </a:p>
                  </a:txBody>
                  <a:tcPr/>
                </a:tc>
                <a:tc>
                  <a:txBody>
                    <a:bodyPr/>
                    <a:lstStyle/>
                    <a:p>
                      <a:r>
                        <a:rPr lang="en-GB" sz="1000">
                          <a:solidFill>
                            <a:schemeClr val="bg1"/>
                          </a:solidFill>
                          <a:latin typeface="Arial" panose="020B0604020202020204" pitchFamily="34" charset="0"/>
                          <a:cs typeface="Arial" panose="020B0604020202020204" pitchFamily="34" charset="0"/>
                        </a:rPr>
                        <a:t>Person(s)</a:t>
                      </a:r>
                      <a:endParaRPr lang="en-US" sz="100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93369105"/>
                  </a:ext>
                </a:extLst>
              </a:tr>
              <a:tr h="1696606">
                <a:tc>
                  <a:txBody>
                    <a:bodyPr/>
                    <a:lstStyle/>
                    <a:p>
                      <a:r>
                        <a:rPr lang="en-GB" sz="1000">
                          <a:solidFill>
                            <a:schemeClr val="tx1"/>
                          </a:solidFill>
                          <a:latin typeface="Arial" panose="020B0604020202020204" pitchFamily="34" charset="0"/>
                          <a:cs typeface="Arial" panose="020B0604020202020204" pitchFamily="34" charset="0"/>
                        </a:rPr>
                        <a:t>Project team</a:t>
                      </a:r>
                      <a:endParaRPr lang="en-US" sz="1000">
                        <a:solidFill>
                          <a:schemeClr val="tx1"/>
                        </a:solidFill>
                        <a:latin typeface="Arial" panose="020B0604020202020204" pitchFamily="34" charset="0"/>
                        <a:cs typeface="Arial" panose="020B0604020202020204" pitchFamily="34" charset="0"/>
                      </a:endParaRPr>
                    </a:p>
                  </a:txBody>
                  <a:tcPr/>
                </a:tc>
                <a:tc>
                  <a:txBody>
                    <a:bodyPr/>
                    <a:lstStyle/>
                    <a:p>
                      <a:r>
                        <a:rPr lang="en-GB" sz="1000">
                          <a:solidFill>
                            <a:schemeClr val="tx1"/>
                          </a:solidFill>
                          <a:latin typeface="Arial" panose="020B0604020202020204" pitchFamily="34" charset="0"/>
                          <a:cs typeface="Arial" panose="020B0604020202020204" pitchFamily="34" charset="0"/>
                        </a:rPr>
                        <a:t>Anaesthetist</a:t>
                      </a:r>
                    </a:p>
                    <a:p>
                      <a:r>
                        <a:rPr lang="en-GB" sz="1000">
                          <a:solidFill>
                            <a:schemeClr val="tx1"/>
                          </a:solidFill>
                          <a:latin typeface="Arial" panose="020B0604020202020204" pitchFamily="34" charset="0"/>
                          <a:cs typeface="Arial" panose="020B0604020202020204" pitchFamily="34" charset="0"/>
                        </a:rPr>
                        <a:t>Project Manager</a:t>
                      </a:r>
                    </a:p>
                    <a:p>
                      <a:r>
                        <a:rPr lang="en-GB" sz="1000">
                          <a:solidFill>
                            <a:schemeClr val="tx1"/>
                          </a:solidFill>
                          <a:latin typeface="Arial" panose="020B0604020202020204" pitchFamily="34" charset="0"/>
                          <a:cs typeface="Arial" panose="020B0604020202020204" pitchFamily="34" charset="0"/>
                        </a:rPr>
                        <a:t>Medical Gas Engineer</a:t>
                      </a:r>
                    </a:p>
                    <a:p>
                      <a:r>
                        <a:rPr lang="en-GB" sz="1000">
                          <a:solidFill>
                            <a:schemeClr val="tx1"/>
                          </a:solidFill>
                          <a:latin typeface="Arial" panose="020B0604020202020204" pitchFamily="34" charset="0"/>
                          <a:cs typeface="Arial" panose="020B0604020202020204" pitchFamily="34" charset="0"/>
                        </a:rPr>
                        <a:t>Pharmacist</a:t>
                      </a:r>
                    </a:p>
                    <a:p>
                      <a:r>
                        <a:rPr lang="en-GB" sz="1000">
                          <a:solidFill>
                            <a:schemeClr val="tx1"/>
                          </a:solidFill>
                          <a:latin typeface="Arial" panose="020B0604020202020204" pitchFamily="34" charset="0"/>
                          <a:cs typeface="Arial" panose="020B0604020202020204" pitchFamily="34" charset="0"/>
                        </a:rPr>
                        <a:t>Porter</a:t>
                      </a:r>
                    </a:p>
                    <a:p>
                      <a:r>
                        <a:rPr lang="en-GB" sz="1000">
                          <a:solidFill>
                            <a:schemeClr val="tx1"/>
                          </a:solidFill>
                          <a:latin typeface="Arial" panose="020B0604020202020204" pitchFamily="34" charset="0"/>
                          <a:cs typeface="Arial" panose="020B0604020202020204" pitchFamily="34" charset="0"/>
                        </a:rPr>
                        <a:t>Midwife</a:t>
                      </a:r>
                    </a:p>
                    <a:p>
                      <a:r>
                        <a:rPr lang="en-GB" sz="1000">
                          <a:solidFill>
                            <a:schemeClr val="tx1"/>
                          </a:solidFill>
                          <a:latin typeface="Arial" panose="020B0604020202020204" pitchFamily="34" charset="0"/>
                          <a:cs typeface="Arial" panose="020B0604020202020204" pitchFamily="34" charset="0"/>
                        </a:rPr>
                        <a:t>Nurse</a:t>
                      </a:r>
                    </a:p>
                    <a:p>
                      <a:r>
                        <a:rPr lang="en-GB" sz="1000">
                          <a:solidFill>
                            <a:schemeClr val="tx1"/>
                          </a:solidFill>
                          <a:latin typeface="Arial" panose="020B0604020202020204" pitchFamily="34" charset="0"/>
                          <a:cs typeface="Arial" panose="020B0604020202020204" pitchFamily="34" charset="0"/>
                        </a:rPr>
                        <a:t>Technician</a:t>
                      </a:r>
                      <a:endParaRPr lang="en-US" sz="1000">
                        <a:solidFill>
                          <a:schemeClr val="tx1"/>
                        </a:solidFill>
                        <a:latin typeface="Arial" panose="020B0604020202020204" pitchFamily="34" charset="0"/>
                        <a:cs typeface="Arial" panose="020B0604020202020204" pitchFamily="34" charset="0"/>
                      </a:endParaRPr>
                    </a:p>
                  </a:txBody>
                  <a:tcPr/>
                </a:tc>
                <a:tc>
                  <a:txBody>
                    <a:bodyPr/>
                    <a:lstStyle/>
                    <a:p>
                      <a:r>
                        <a:rPr lang="en-GB" sz="1000">
                          <a:solidFill>
                            <a:schemeClr val="tx1"/>
                          </a:solidFill>
                          <a:latin typeface="Arial" panose="020B0604020202020204" pitchFamily="34" charset="0"/>
                          <a:cs typeface="Arial" panose="020B0604020202020204" pitchFamily="34" charset="0"/>
                        </a:rPr>
                        <a:t>[insert names here]</a:t>
                      </a:r>
                      <a:endParaRPr lang="en-US" sz="100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26181091"/>
                  </a:ext>
                </a:extLst>
              </a:tr>
              <a:tr h="416149">
                <a:tc>
                  <a:txBody>
                    <a:bodyPr/>
                    <a:lstStyle/>
                    <a:p>
                      <a:r>
                        <a:rPr lang="en-GB" sz="1000">
                          <a:solidFill>
                            <a:schemeClr val="tx1"/>
                          </a:solidFill>
                          <a:latin typeface="Arial" panose="020B0604020202020204" pitchFamily="34" charset="0"/>
                          <a:cs typeface="Arial" panose="020B0604020202020204" pitchFamily="34" charset="0"/>
                        </a:rPr>
                        <a:t>Project sponsor</a:t>
                      </a:r>
                      <a:endParaRPr lang="en-US" sz="1000">
                        <a:solidFill>
                          <a:schemeClr val="tx1"/>
                        </a:solidFill>
                        <a:latin typeface="Arial" panose="020B0604020202020204" pitchFamily="34" charset="0"/>
                        <a:cs typeface="Arial" panose="020B0604020202020204" pitchFamily="34" charset="0"/>
                      </a:endParaRPr>
                    </a:p>
                  </a:txBody>
                  <a:tcPr/>
                </a:tc>
                <a:tc>
                  <a:txBody>
                    <a:bodyPr/>
                    <a:lstStyle/>
                    <a:p>
                      <a:r>
                        <a:rPr lang="en-GB" sz="1000">
                          <a:solidFill>
                            <a:schemeClr val="tx1"/>
                          </a:solidFill>
                          <a:latin typeface="Arial" panose="020B0604020202020204" pitchFamily="34" charset="0"/>
                          <a:cs typeface="Arial" panose="020B0604020202020204" pitchFamily="34" charset="0"/>
                        </a:rPr>
                        <a:t>Medical gas committee</a:t>
                      </a:r>
                      <a:endParaRPr lang="en-US" sz="1000">
                        <a:solidFill>
                          <a:schemeClr val="tx1"/>
                        </a:solidFill>
                        <a:latin typeface="Arial" panose="020B0604020202020204" pitchFamily="34" charset="0"/>
                        <a:cs typeface="Arial" panose="020B0604020202020204" pitchFamily="34" charset="0"/>
                      </a:endParaRPr>
                    </a:p>
                  </a:txBody>
                  <a:tcPr/>
                </a:tc>
                <a:tc>
                  <a:txBody>
                    <a:bodyPr/>
                    <a:lstStyle/>
                    <a:p>
                      <a:endParaRPr lang="en-US" sz="100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1108830"/>
                  </a:ext>
                </a:extLst>
              </a:tr>
              <a:tr h="416149">
                <a:tc>
                  <a:txBody>
                    <a:bodyPr/>
                    <a:lstStyle/>
                    <a:p>
                      <a:r>
                        <a:rPr lang="en-GB" sz="1000">
                          <a:solidFill>
                            <a:schemeClr val="tx1"/>
                          </a:solidFill>
                          <a:latin typeface="Arial" panose="020B0604020202020204" pitchFamily="34" charset="0"/>
                          <a:cs typeface="Arial" panose="020B0604020202020204" pitchFamily="34" charset="0"/>
                        </a:rPr>
                        <a:t>Executive sponsor</a:t>
                      </a:r>
                      <a:endParaRPr lang="en-US" sz="1000">
                        <a:solidFill>
                          <a:schemeClr val="tx1"/>
                        </a:solidFill>
                        <a:latin typeface="Arial" panose="020B0604020202020204" pitchFamily="34" charset="0"/>
                        <a:cs typeface="Arial" panose="020B0604020202020204" pitchFamily="34" charset="0"/>
                      </a:endParaRPr>
                    </a:p>
                  </a:txBody>
                  <a:tcPr/>
                </a:tc>
                <a:tc>
                  <a:txBody>
                    <a:bodyPr/>
                    <a:lstStyle/>
                    <a:p>
                      <a:r>
                        <a:rPr lang="en-GB" sz="1000">
                          <a:solidFill>
                            <a:schemeClr val="tx1"/>
                          </a:solidFill>
                          <a:latin typeface="Arial" panose="020B0604020202020204" pitchFamily="34" charset="0"/>
                          <a:cs typeface="Arial" panose="020B0604020202020204" pitchFamily="34" charset="0"/>
                        </a:rPr>
                        <a:t>Net zero lead</a:t>
                      </a:r>
                      <a:endParaRPr lang="en-US" sz="1000">
                        <a:solidFill>
                          <a:schemeClr val="tx1"/>
                        </a:solidFill>
                        <a:latin typeface="Arial" panose="020B0604020202020204" pitchFamily="34" charset="0"/>
                        <a:cs typeface="Arial" panose="020B0604020202020204" pitchFamily="34" charset="0"/>
                      </a:endParaRPr>
                    </a:p>
                  </a:txBody>
                  <a:tcPr/>
                </a:tc>
                <a:tc>
                  <a:txBody>
                    <a:bodyPr/>
                    <a:lstStyle/>
                    <a:p>
                      <a:endParaRPr lang="en-US" sz="100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34109960"/>
                  </a:ext>
                </a:extLst>
              </a:tr>
            </a:tbl>
          </a:graphicData>
        </a:graphic>
      </p:graphicFrame>
    </p:spTree>
    <p:extLst>
      <p:ext uri="{BB962C8B-B14F-4D97-AF65-F5344CB8AC3E}">
        <p14:creationId xmlns:p14="http://schemas.microsoft.com/office/powerpoint/2010/main" val="2625505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a:solidFill>
                  <a:schemeClr val="accent1"/>
                </a:solidFill>
              </a:rPr>
              <a:t>Frequently asked questions</a:t>
            </a:r>
            <a:endParaRPr lang="en-GB" spc="-40">
              <a:solidFill>
                <a:schemeClr val="accent1"/>
              </a:solidFill>
            </a:endParaRP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403498"/>
            <a:ext cx="11088000" cy="4824501"/>
          </a:xfrm>
        </p:spPr>
        <p:txBody>
          <a:bodyPr vert="horz" lIns="0" tIns="0" rIns="0" bIns="0" rtlCol="0" anchor="t">
            <a:normAutofit fontScale="92500" lnSpcReduction="20000"/>
          </a:bodyPr>
          <a:lstStyle/>
          <a:p>
            <a:pPr algn="l" rtl="0" fontAlgn="base"/>
            <a:r>
              <a:rPr lang="en-US" sz="1600" b="1" i="0" u="none" strike="noStrike">
                <a:solidFill>
                  <a:srgbClr val="000000"/>
                </a:solidFill>
                <a:effectLst/>
              </a:rPr>
              <a:t>Q: How do we know we are losing large amounts of nitrous oxide if our regular tests don't find leaks?</a:t>
            </a:r>
            <a:r>
              <a:rPr lang="en-US" sz="1600" b="0" i="0">
                <a:solidFill>
                  <a:srgbClr val="000000"/>
                </a:solidFill>
                <a:effectLst/>
              </a:rPr>
              <a:t>​</a:t>
            </a:r>
          </a:p>
          <a:p>
            <a:pPr algn="l" rtl="0" fontAlgn="base"/>
            <a:r>
              <a:rPr lang="en-US" sz="1600" b="0" i="0" u="none" strike="noStrike">
                <a:solidFill>
                  <a:srgbClr val="000000"/>
                </a:solidFill>
                <a:effectLst/>
              </a:rPr>
              <a:t>A: Several NHS trusts have found that comparing the total amount of nitrous oxide supplied to the amount actually used clinically reveals significant discrepancies, indicating system-wide inefficiencies rather than isolated leaks. This holistic approach often uncovers waste that may not be detected by individual component testing.</a:t>
            </a:r>
            <a:r>
              <a:rPr lang="en-US" sz="1600" b="0" i="0">
                <a:solidFill>
                  <a:srgbClr val="000000"/>
                </a:solidFill>
                <a:effectLst/>
              </a:rPr>
              <a:t>​</a:t>
            </a:r>
          </a:p>
          <a:p>
            <a:pPr algn="l" rtl="0" fontAlgn="base"/>
            <a:r>
              <a:rPr lang="en-US" sz="1600" b="1" i="0" u="none" strike="noStrike">
                <a:solidFill>
                  <a:srgbClr val="000000"/>
                </a:solidFill>
                <a:effectLst/>
              </a:rPr>
              <a:t>Q: Are NHS trusts required to have centrally supplied nitrous oxide?</a:t>
            </a:r>
            <a:r>
              <a:rPr lang="en-US" sz="1600" b="0" i="0">
                <a:solidFill>
                  <a:srgbClr val="000000"/>
                </a:solidFill>
                <a:effectLst/>
              </a:rPr>
              <a:t>​</a:t>
            </a:r>
          </a:p>
          <a:p>
            <a:pPr algn="l" rtl="0" fontAlgn="base"/>
            <a:r>
              <a:rPr lang="en-US" sz="1600" b="0" i="0" u="none" strike="noStrike">
                <a:solidFill>
                  <a:srgbClr val="000000"/>
                </a:solidFill>
                <a:effectLst/>
              </a:rPr>
              <a:t>A: No, NHS trusts are not required to have centrally supplied nitrous oxide. The Health Technical Memorandum (HTM) 02-01 provides guidance but is not prescriptive. Trusts can make evidence-based decisions about their nitrous oxide supply systems in consultation with their Medical Gas Committee and clinical teams.</a:t>
            </a:r>
            <a:r>
              <a:rPr lang="en-US" sz="1600" b="0" i="0">
                <a:solidFill>
                  <a:srgbClr val="000000"/>
                </a:solidFill>
                <a:effectLst/>
              </a:rPr>
              <a:t>​</a:t>
            </a:r>
          </a:p>
          <a:p>
            <a:pPr algn="l" rtl="0" fontAlgn="base"/>
            <a:r>
              <a:rPr lang="en-US" sz="1600" b="1" i="0" u="none" strike="noStrike">
                <a:solidFill>
                  <a:srgbClr val="000000"/>
                </a:solidFill>
                <a:effectLst/>
              </a:rPr>
              <a:t>Q: Will reducing piped nitrous oxide supply affect clinical access to the gas?</a:t>
            </a:r>
            <a:r>
              <a:rPr lang="en-US" sz="1600" b="0" i="0">
                <a:solidFill>
                  <a:srgbClr val="000000"/>
                </a:solidFill>
                <a:effectLst/>
              </a:rPr>
              <a:t>​</a:t>
            </a:r>
          </a:p>
          <a:p>
            <a:pPr algn="l" rtl="0" fontAlgn="base"/>
            <a:r>
              <a:rPr lang="en-US" sz="1600" b="0" i="0" u="none" strike="noStrike">
                <a:solidFill>
                  <a:srgbClr val="000000"/>
                </a:solidFill>
                <a:effectLst/>
              </a:rPr>
              <a:t>A: No, this initiative aims to reduce waste, not availability. For clinical areas that require nitrous oxide, portable cylinder systems can provide immediate and reliable access. The goal is to align supply more closely with actual clinical need.</a:t>
            </a:r>
            <a:r>
              <a:rPr lang="en-US" sz="1600" b="0" i="0">
                <a:solidFill>
                  <a:srgbClr val="000000"/>
                </a:solidFill>
                <a:effectLst/>
              </a:rPr>
              <a:t>​</a:t>
            </a:r>
          </a:p>
          <a:p>
            <a:pPr algn="l" rtl="0" fontAlgn="base"/>
            <a:r>
              <a:rPr lang="en-US" sz="1600" b="1" i="0" u="none" strike="noStrike">
                <a:solidFill>
                  <a:srgbClr val="000000"/>
                </a:solidFill>
                <a:effectLst/>
              </a:rPr>
              <a:t>Q: How often will portable cylinders need to be changed? Will this create logistical challenges?</a:t>
            </a:r>
            <a:r>
              <a:rPr lang="en-US" sz="1600" b="0" i="0">
                <a:solidFill>
                  <a:srgbClr val="000000"/>
                </a:solidFill>
                <a:effectLst/>
              </a:rPr>
              <a:t>​</a:t>
            </a:r>
          </a:p>
          <a:p>
            <a:pPr fontAlgn="base"/>
            <a:r>
              <a:rPr lang="en-US" sz="1600" b="0" i="0" u="none" strike="noStrike">
                <a:solidFill>
                  <a:srgbClr val="000000"/>
                </a:solidFill>
                <a:effectLst/>
              </a:rPr>
              <a:t>A: The frequency of cylinder changes will depend on clinical usage in each area. Experience from NHS trusts that have transitioned to portable systems shows that in low use areas cylinder changes </a:t>
            </a:r>
            <a:r>
              <a:rPr lang="en-US" sz="1600">
                <a:solidFill>
                  <a:srgbClr val="000000"/>
                </a:solidFill>
              </a:rPr>
              <a:t>are only required after several months. E</a:t>
            </a:r>
            <a:r>
              <a:rPr lang="en-US" sz="1600" b="0" i="0" u="none" strike="noStrike">
                <a:solidFill>
                  <a:srgbClr val="000000"/>
                </a:solidFill>
                <a:effectLst/>
              </a:rPr>
              <a:t>ven in high-use areas like maternity units, systems can be put in place to manage cylinder changes effectively. Most locations will require less frequent changes. </a:t>
            </a:r>
            <a:r>
              <a:rPr lang="en-US" sz="1600">
                <a:solidFill>
                  <a:srgbClr val="000000"/>
                </a:solidFill>
              </a:rPr>
              <a:t>Proper planning</a:t>
            </a:r>
            <a:r>
              <a:rPr lang="en-US" sz="1600" b="0" i="0" u="none" strike="noStrike">
                <a:solidFill>
                  <a:srgbClr val="000000"/>
                </a:solidFill>
                <a:effectLst/>
              </a:rPr>
              <a:t> and staff training can help manage any logistical considerations.</a:t>
            </a:r>
            <a:r>
              <a:rPr lang="en-US" sz="1600" b="0" i="0">
                <a:solidFill>
                  <a:srgbClr val="000000"/>
                </a:solidFill>
                <a:effectLst/>
              </a:rPr>
              <a:t>​</a:t>
            </a:r>
            <a:endParaRPr lang="en-US" sz="1600" b="0" i="0">
              <a:solidFill>
                <a:srgbClr val="000000"/>
              </a:solidFill>
              <a:effectLst/>
              <a:cs typeface="Arial"/>
            </a:endParaRPr>
          </a:p>
          <a:p>
            <a:pPr algn="l" rtl="0" fontAlgn="base"/>
            <a:r>
              <a:rPr lang="en-US" sz="1600" b="1" i="0" u="none" strike="noStrike">
                <a:solidFill>
                  <a:srgbClr val="000000"/>
                </a:solidFill>
                <a:effectLst/>
              </a:rPr>
              <a:t>Q: How can we ensure patient safety when transitioning to portable cylinder systems?</a:t>
            </a:r>
            <a:r>
              <a:rPr lang="en-US" sz="1600" b="0" i="0">
                <a:solidFill>
                  <a:srgbClr val="000000"/>
                </a:solidFill>
                <a:effectLst/>
              </a:rPr>
              <a:t>​</a:t>
            </a:r>
          </a:p>
          <a:p>
            <a:pPr fontAlgn="base"/>
            <a:r>
              <a:rPr lang="en-US" sz="1600" b="0" i="0" u="none" strike="noStrike">
                <a:solidFill>
                  <a:srgbClr val="000000"/>
                </a:solidFill>
                <a:effectLst/>
              </a:rPr>
              <a:t>A: Patient safety remains paramount. Portable cylinder systems are designed to be safe and effective. Trusts should implement proper training for staff, ensure backup cylinders are readily available, and follow all relevant safety protocols. Many NHS trusts have </a:t>
            </a:r>
            <a:r>
              <a:rPr lang="en-US" sz="1600">
                <a:solidFill>
                  <a:srgbClr val="000000"/>
                </a:solidFill>
              </a:rPr>
              <a:t>already </a:t>
            </a:r>
            <a:r>
              <a:rPr lang="en-US" sz="1600" b="0" i="0" u="none" strike="noStrike">
                <a:solidFill>
                  <a:srgbClr val="000000"/>
                </a:solidFill>
                <a:effectLst/>
              </a:rPr>
              <a:t>successfully transitioned to portable systems without compromising patient care.</a:t>
            </a:r>
            <a:endParaRPr lang="en-US" sz="1600" b="0" i="0">
              <a:solidFill>
                <a:srgbClr val="000000"/>
              </a:solidFill>
              <a:effectLst/>
              <a:cs typeface="Arial"/>
            </a:endParaRPr>
          </a:p>
          <a:p>
            <a:pPr algn="l" rtl="0" fontAlgn="base"/>
            <a:endParaRPr lang="en-US"/>
          </a:p>
        </p:txBody>
      </p:sp>
    </p:spTree>
    <p:extLst>
      <p:ext uri="{BB962C8B-B14F-4D97-AF65-F5344CB8AC3E}">
        <p14:creationId xmlns:p14="http://schemas.microsoft.com/office/powerpoint/2010/main" val="30537940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normAutofit fontScale="90000"/>
          </a:bodyPr>
          <a:lstStyle/>
          <a:p>
            <a:r>
              <a:rPr lang="en-GB">
                <a:solidFill>
                  <a:schemeClr val="accent1"/>
                </a:solidFill>
              </a:rPr>
              <a:t>Template email A: </a:t>
            </a:r>
            <a:r>
              <a:rPr lang="en-US">
                <a:solidFill>
                  <a:schemeClr val="accent1"/>
                </a:solidFill>
              </a:rPr>
              <a:t>Request information on clinical use</a:t>
            </a:r>
            <a:endParaRPr lang="en-GB">
              <a:solidFill>
                <a:schemeClr val="accent1"/>
              </a:solidFill>
            </a:endParaRP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743185"/>
            <a:ext cx="11088000" cy="4824501"/>
          </a:xfrm>
        </p:spPr>
        <p:txBody>
          <a:bodyPr vert="horz" lIns="0" tIns="0" rIns="0" bIns="0" rtlCol="0" anchor="t">
            <a:normAutofit/>
          </a:bodyPr>
          <a:lstStyle/>
          <a:p>
            <a:pPr algn="l" rtl="0" fontAlgn="base"/>
            <a:r>
              <a:rPr lang="en-GB" sz="1400" b="1">
                <a:solidFill>
                  <a:srgbClr val="000000"/>
                </a:solidFill>
                <a:latin typeface="Arial"/>
                <a:cs typeface="Arial"/>
              </a:rPr>
              <a:t>Subject: Request for information on nitrous oxide usage in [department name]​</a:t>
            </a:r>
          </a:p>
          <a:p>
            <a:pPr algn="l" rtl="0" fontAlgn="base"/>
            <a:r>
              <a:rPr lang="en-GB" sz="1400">
                <a:solidFill>
                  <a:srgbClr val="000000"/>
                </a:solidFill>
                <a:latin typeface="Arial" panose="020B0604020202020204" pitchFamily="34" charset="0"/>
                <a:cs typeface="Arial" panose="020B0604020202020204" pitchFamily="34" charset="0"/>
              </a:rPr>
              <a:t>Dear </a:t>
            </a:r>
            <a:r>
              <a:rPr lang="en-GB" sz="1400">
                <a:solidFill>
                  <a:srgbClr val="000000"/>
                </a:solidFill>
                <a:highlight>
                  <a:srgbClr val="FFFF00"/>
                </a:highlight>
                <a:latin typeface="Arial" panose="020B0604020202020204" pitchFamily="34" charset="0"/>
                <a:cs typeface="Arial" panose="020B0604020202020204" pitchFamily="34" charset="0"/>
              </a:rPr>
              <a:t>[head of department's name],</a:t>
            </a:r>
            <a:r>
              <a:rPr lang="en-GB" sz="1400">
                <a:solidFill>
                  <a:srgbClr val="000000"/>
                </a:solidFill>
                <a:latin typeface="Arial" panose="020B0604020202020204" pitchFamily="34" charset="0"/>
                <a:cs typeface="Arial" panose="020B0604020202020204" pitchFamily="34" charset="0"/>
              </a:rPr>
              <a:t>​</a:t>
            </a:r>
          </a:p>
          <a:p>
            <a:pPr algn="l" rtl="0" fontAlgn="base"/>
            <a:r>
              <a:rPr lang="en-GB" sz="1400">
                <a:solidFill>
                  <a:srgbClr val="000000"/>
                </a:solidFill>
                <a:latin typeface="Arial"/>
                <a:cs typeface="Arial"/>
              </a:rPr>
              <a:t>I hope this email finds you well. As part of our ongoing efforts to optimise the supply systems for nitrous oxide and ensure alignment with clinical needs, we are assessing nitrous oxide usage across various departments within our trust. The current medical gas pipeline system is associated with high greenhouse gas emissions and costs. ​</a:t>
            </a:r>
          </a:p>
          <a:p>
            <a:pPr algn="l" rtl="0" fontAlgn="base"/>
            <a:r>
              <a:rPr lang="en-GB" sz="1400">
                <a:solidFill>
                  <a:srgbClr val="000000"/>
                </a:solidFill>
                <a:latin typeface="Arial"/>
                <a:cs typeface="Arial"/>
              </a:rPr>
              <a:t>The main question we have is: can the piped supply of nitrous oxide (via the medical gas pipeline system) to your department be decommissioned? If yes, does it need to be replaced with a portable cylinder supply? ​</a:t>
            </a:r>
          </a:p>
          <a:p>
            <a:pPr algn="l" rtl="0" fontAlgn="base"/>
            <a:r>
              <a:rPr lang="en-GB" sz="1400">
                <a:solidFill>
                  <a:srgbClr val="000000"/>
                </a:solidFill>
                <a:latin typeface="Arial" panose="020B0604020202020204" pitchFamily="34" charset="0"/>
                <a:cs typeface="Arial" panose="020B0604020202020204" pitchFamily="34" charset="0"/>
              </a:rPr>
              <a:t>We would appreciate your assistance in providing the following information about your department’s current and anticipated nitrous oxide needs:​</a:t>
            </a:r>
          </a:p>
          <a:p>
            <a:pPr marL="857250" lvl="1" indent="-171450" fontAlgn="base"/>
            <a:r>
              <a:rPr lang="en-GB" sz="1400">
                <a:solidFill>
                  <a:srgbClr val="000000"/>
                </a:solidFill>
                <a:latin typeface="Arial" panose="020B0604020202020204" pitchFamily="34" charset="0"/>
                <a:cs typeface="Arial" panose="020B0604020202020204" pitchFamily="34" charset="0"/>
              </a:rPr>
              <a:t>Frequency and duration of use: how often is nitrous oxide used in your department?​</a:t>
            </a:r>
          </a:p>
          <a:p>
            <a:pPr marL="857250" lvl="1" indent="-171450" fontAlgn="base"/>
            <a:r>
              <a:rPr lang="en-GB" sz="1400">
                <a:solidFill>
                  <a:srgbClr val="000000"/>
                </a:solidFill>
                <a:latin typeface="Arial" panose="020B0604020202020204" pitchFamily="34" charset="0"/>
                <a:cs typeface="Arial" panose="020B0604020202020204" pitchFamily="34" charset="0"/>
              </a:rPr>
              <a:t>Supply method: how is nitrous oxide currently supplied to your department (e.g., medical gas pipeline supply, portable cylinders)?​</a:t>
            </a:r>
          </a:p>
          <a:p>
            <a:pPr marL="857250" lvl="1" indent="-171450" fontAlgn="base"/>
            <a:r>
              <a:rPr lang="en-GB" sz="1400">
                <a:solidFill>
                  <a:srgbClr val="000000"/>
                </a:solidFill>
                <a:latin typeface="Arial" panose="020B0604020202020204" pitchFamily="34" charset="0"/>
                <a:cs typeface="Arial" panose="020B0604020202020204" pitchFamily="34" charset="0"/>
              </a:rPr>
              <a:t>Issues: are there any issues related to the supply or equipment that we should be aware of?​</a:t>
            </a:r>
          </a:p>
          <a:p>
            <a:pPr algn="l" rtl="0" fontAlgn="base"/>
            <a:r>
              <a:rPr lang="en-GB" sz="1400">
                <a:solidFill>
                  <a:srgbClr val="000000"/>
                </a:solidFill>
                <a:latin typeface="Arial" panose="020B0604020202020204" pitchFamily="34" charset="0"/>
                <a:cs typeface="Arial" panose="020B0604020202020204" pitchFamily="34" charset="0"/>
              </a:rPr>
              <a:t>​</a:t>
            </a:r>
          </a:p>
          <a:p>
            <a:pPr fontAlgn="base"/>
            <a:r>
              <a:rPr lang="en-GB" sz="1400">
                <a:solidFill>
                  <a:srgbClr val="000000"/>
                </a:solidFill>
                <a:latin typeface="Arial"/>
                <a:cs typeface="Arial"/>
              </a:rPr>
              <a:t>We would appreciate your response by </a:t>
            </a:r>
            <a:r>
              <a:rPr lang="en-GB" sz="1400">
                <a:solidFill>
                  <a:srgbClr val="000000"/>
                </a:solidFill>
                <a:highlight>
                  <a:srgbClr val="FFFF00"/>
                </a:highlight>
                <a:latin typeface="Arial"/>
                <a:cs typeface="Arial"/>
              </a:rPr>
              <a:t>[date]</a:t>
            </a:r>
            <a:r>
              <a:rPr lang="en-GB" sz="1400">
                <a:solidFill>
                  <a:srgbClr val="000000"/>
                </a:solidFill>
                <a:latin typeface="Arial"/>
                <a:cs typeface="Arial"/>
              </a:rPr>
              <a:t> and are happy to meet with you prior to discuss. ​</a:t>
            </a:r>
          </a:p>
          <a:p>
            <a:pPr algn="l" rtl="0" fontAlgn="base"/>
            <a:r>
              <a:rPr lang="en-GB" sz="1400">
                <a:solidFill>
                  <a:srgbClr val="000000"/>
                </a:solidFill>
                <a:latin typeface="Arial"/>
                <a:cs typeface="Arial"/>
              </a:rPr>
              <a:t>Best wishes,</a:t>
            </a:r>
            <a:endParaRPr lang="en-GB" sz="1400">
              <a:solidFill>
                <a:srgbClr val="000000"/>
              </a:solidFill>
              <a:latin typeface="Arial" panose="020B0604020202020204" pitchFamily="34" charset="0"/>
              <a:cs typeface="Arial" panose="020B0604020202020204" pitchFamily="34" charset="0"/>
            </a:endParaRPr>
          </a:p>
          <a:p>
            <a:pPr fontAlgn="base"/>
            <a:r>
              <a:rPr lang="en-US" sz="1400" b="0" i="0" u="none" strike="noStrike">
                <a:solidFill>
                  <a:srgbClr val="000000"/>
                </a:solidFill>
                <a:effectLst/>
                <a:highlight>
                  <a:srgbClr val="FFFF00"/>
                </a:highlight>
                <a:latin typeface="Arial"/>
                <a:cs typeface="Arial"/>
              </a:rPr>
              <a:t>[Name]</a:t>
            </a:r>
            <a:r>
              <a:rPr lang="en-GB" sz="1400" b="0" i="0">
                <a:solidFill>
                  <a:srgbClr val="000000"/>
                </a:solidFill>
                <a:effectLst/>
                <a:latin typeface="Arial"/>
                <a:cs typeface="Arial"/>
              </a:rPr>
              <a:t>​</a:t>
            </a:r>
            <a:br>
              <a:rPr lang="en-GB" sz="1400" b="0" i="0">
                <a:effectLst/>
                <a:latin typeface="Arial" panose="020B0604020202020204" pitchFamily="34" charset="0"/>
                <a:cs typeface="Arial" panose="020B0604020202020204" pitchFamily="34" charset="0"/>
              </a:rPr>
            </a:br>
            <a:r>
              <a:rPr lang="en-US" sz="1400" b="0" i="0" u="none" strike="noStrike">
                <a:solidFill>
                  <a:srgbClr val="000000"/>
                </a:solidFill>
                <a:effectLst/>
                <a:highlight>
                  <a:srgbClr val="FFFF00"/>
                </a:highlight>
                <a:latin typeface="Arial"/>
                <a:cs typeface="Arial"/>
              </a:rPr>
              <a:t>[Position]</a:t>
            </a:r>
            <a:endParaRPr lang="en-GB" sz="1400" b="0" i="0">
              <a:solidFill>
                <a:srgbClr val="000000"/>
              </a:solidFill>
              <a:effectLst/>
              <a:highlight>
                <a:srgbClr val="FFFF00"/>
              </a:highlight>
              <a:latin typeface="Arial"/>
              <a:cs typeface="Arial"/>
            </a:endParaRPr>
          </a:p>
          <a:p>
            <a:pPr algn="l" rtl="0" fontAlgn="base"/>
            <a:endParaRPr lang="en-GB" sz="1200">
              <a:solidFill>
                <a:srgbClr val="000000"/>
              </a:solidFill>
              <a:latin typeface="Arial" panose="020B0604020202020204" pitchFamily="34" charset="0"/>
              <a:cs typeface="Arial" panose="020B0604020202020204" pitchFamily="34" charset="0"/>
            </a:endParaRPr>
          </a:p>
        </p:txBody>
      </p:sp>
      <p:sp>
        <p:nvSpPr>
          <p:cNvPr id="3" name="Content Placeholder 4">
            <a:extLst>
              <a:ext uri="{FF2B5EF4-FFF2-40B4-BE49-F238E27FC236}">
                <a16:creationId xmlns:a16="http://schemas.microsoft.com/office/drawing/2014/main" id="{C0B8513F-CAAA-799F-2C2C-B042CCC21D4E}"/>
              </a:ext>
            </a:extLst>
          </p:cNvPr>
          <p:cNvSpPr txBox="1">
            <a:spLocks/>
          </p:cNvSpPr>
          <p:nvPr/>
        </p:nvSpPr>
        <p:spPr>
          <a:xfrm>
            <a:off x="437508" y="1106043"/>
            <a:ext cx="11088000" cy="243321"/>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a:solidFill>
                  <a:srgbClr val="000000"/>
                </a:solidFill>
                <a:latin typeface="Arial"/>
                <a:cs typeface="Arial"/>
              </a:rPr>
              <a:t>Please fill in the highlighted yellow sections in the email template below with the information relevant to your project </a:t>
            </a:r>
            <a:endParaRPr lang="en-US" sz="1200">
              <a:latin typeface="Arial"/>
              <a:cs typeface="Arial"/>
            </a:endParaRPr>
          </a:p>
          <a:p>
            <a:pPr fontAlgn="base"/>
            <a:endParaRPr lang="en-US" sz="1200">
              <a:latin typeface="Arial"/>
              <a:cs typeface="Arial"/>
            </a:endParaRPr>
          </a:p>
        </p:txBody>
      </p:sp>
    </p:spTree>
    <p:extLst>
      <p:ext uri="{BB962C8B-B14F-4D97-AF65-F5344CB8AC3E}">
        <p14:creationId xmlns:p14="http://schemas.microsoft.com/office/powerpoint/2010/main" val="6547081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297B3E4-0260-224E-B0D8-BA4EF1BDDE4B}"/>
              </a:ext>
            </a:extLst>
          </p:cNvPr>
          <p:cNvSpPr>
            <a:spLocks noGrp="1"/>
          </p:cNvSpPr>
          <p:nvPr>
            <p:ph type="title"/>
          </p:nvPr>
        </p:nvSpPr>
        <p:spPr/>
        <p:txBody>
          <a:bodyPr>
            <a:normAutofit fontScale="90000"/>
          </a:bodyPr>
          <a:lstStyle/>
          <a:p>
            <a:r>
              <a:rPr lang="en-GB">
                <a:solidFill>
                  <a:schemeClr val="accent1"/>
                </a:solidFill>
              </a:rPr>
              <a:t>Survey template part 1: Understand departmental clinical use</a:t>
            </a:r>
          </a:p>
        </p:txBody>
      </p:sp>
      <p:sp>
        <p:nvSpPr>
          <p:cNvPr id="8" name="Content Placeholder 7">
            <a:extLst>
              <a:ext uri="{FF2B5EF4-FFF2-40B4-BE49-F238E27FC236}">
                <a16:creationId xmlns:a16="http://schemas.microsoft.com/office/drawing/2014/main" id="{74DF63CE-A6DC-A849-971B-4C9CBEE215A3}"/>
              </a:ext>
            </a:extLst>
          </p:cNvPr>
          <p:cNvSpPr>
            <a:spLocks noGrp="1"/>
          </p:cNvSpPr>
          <p:nvPr>
            <p:ph idx="1"/>
          </p:nvPr>
        </p:nvSpPr>
        <p:spPr>
          <a:xfrm>
            <a:off x="432000" y="1414130"/>
            <a:ext cx="11012644" cy="3060514"/>
          </a:xfrm>
        </p:spPr>
        <p:txBody>
          <a:bodyPr vert="horz" lIns="0" tIns="0" rIns="0" bIns="0" numCol="2" spcCol="432000" rtlCol="0" anchor="t">
            <a:noAutofit/>
          </a:bodyPr>
          <a:lstStyle/>
          <a:p>
            <a:pPr algn="l" rtl="0" fontAlgn="base"/>
            <a:r>
              <a:rPr lang="en-GB" sz="1400" b="1" u="none" strike="noStrike">
                <a:solidFill>
                  <a:srgbClr val="000000"/>
                </a:solidFill>
                <a:effectLst/>
              </a:rPr>
              <a:t>In which clinical areas do you primarily use nitrous oxide or pre-mixed nitrous oxide and oxygen?</a:t>
            </a:r>
            <a:r>
              <a:rPr lang="en-GB" sz="1400" b="0">
                <a:solidFill>
                  <a:srgbClr val="000000"/>
                </a:solidFill>
                <a:effectLst/>
              </a:rPr>
              <a:t>​</a:t>
            </a:r>
            <a:endParaRPr lang="en-GB" sz="1100" b="0">
              <a:solidFill>
                <a:srgbClr val="000000"/>
              </a:solidFill>
              <a:effectLst/>
            </a:endParaRPr>
          </a:p>
          <a:p>
            <a:pPr algn="l" rtl="0" fontAlgn="base">
              <a:buFont typeface="Arial" panose="020B0604020202020204" pitchFamily="34" charset="0"/>
              <a:buChar char="•"/>
            </a:pPr>
            <a:r>
              <a:rPr lang="en-GB" sz="1400" b="0" u="none" strike="noStrike">
                <a:solidFill>
                  <a:srgbClr val="000000"/>
                </a:solidFill>
                <a:effectLst/>
              </a:rPr>
              <a:t>anaesthetics</a:t>
            </a:r>
            <a:r>
              <a:rPr lang="en-GB" sz="1400" b="0">
                <a:solidFill>
                  <a:srgbClr val="000000"/>
                </a:solidFill>
                <a:effectLst/>
              </a:rPr>
              <a:t>​</a:t>
            </a:r>
            <a:endParaRPr lang="en-GB" sz="1100" b="0">
              <a:solidFill>
                <a:srgbClr val="000000"/>
              </a:solidFill>
              <a:effectLst/>
            </a:endParaRPr>
          </a:p>
          <a:p>
            <a:pPr algn="l" rtl="0" fontAlgn="base">
              <a:buFont typeface="Arial" panose="020B0604020202020204" pitchFamily="34" charset="0"/>
              <a:buChar char="•"/>
            </a:pPr>
            <a:r>
              <a:rPr lang="en-GB" sz="1400" b="0" u="none" strike="noStrike">
                <a:solidFill>
                  <a:srgbClr val="000000"/>
                </a:solidFill>
                <a:effectLst/>
              </a:rPr>
              <a:t>dentistry</a:t>
            </a:r>
            <a:r>
              <a:rPr lang="en-GB" sz="1400" b="0">
                <a:solidFill>
                  <a:srgbClr val="000000"/>
                </a:solidFill>
                <a:effectLst/>
              </a:rPr>
              <a:t>​</a:t>
            </a:r>
            <a:endParaRPr lang="en-GB" sz="1100" b="0">
              <a:solidFill>
                <a:srgbClr val="000000"/>
              </a:solidFill>
              <a:effectLst/>
            </a:endParaRPr>
          </a:p>
          <a:p>
            <a:pPr algn="l" rtl="0" fontAlgn="base">
              <a:buFont typeface="Arial" panose="020B0604020202020204" pitchFamily="34" charset="0"/>
              <a:buChar char="•"/>
            </a:pPr>
            <a:r>
              <a:rPr lang="en-GB" sz="1400" b="0" u="none" strike="noStrike">
                <a:solidFill>
                  <a:srgbClr val="000000"/>
                </a:solidFill>
                <a:effectLst/>
              </a:rPr>
              <a:t>emergency </a:t>
            </a:r>
            <a:r>
              <a:rPr lang="en-GB" sz="1400">
                <a:solidFill>
                  <a:srgbClr val="000000"/>
                </a:solidFill>
              </a:rPr>
              <a:t>department</a:t>
            </a:r>
            <a:r>
              <a:rPr lang="en-GB" sz="1400" b="0">
                <a:solidFill>
                  <a:srgbClr val="000000"/>
                </a:solidFill>
                <a:effectLst/>
              </a:rPr>
              <a:t>​</a:t>
            </a:r>
            <a:endParaRPr lang="en-GB" sz="1100" b="0">
              <a:solidFill>
                <a:srgbClr val="000000"/>
              </a:solidFill>
              <a:effectLst/>
            </a:endParaRPr>
          </a:p>
          <a:p>
            <a:pPr algn="l" rtl="0" fontAlgn="base">
              <a:buFont typeface="Arial" panose="020B0604020202020204" pitchFamily="34" charset="0"/>
              <a:buChar char="•"/>
            </a:pPr>
            <a:r>
              <a:rPr lang="en-GB" sz="1400" b="0" u="none" strike="noStrike">
                <a:solidFill>
                  <a:srgbClr val="000000"/>
                </a:solidFill>
                <a:effectLst/>
              </a:rPr>
              <a:t>maternity</a:t>
            </a:r>
            <a:r>
              <a:rPr lang="en-GB" sz="1400" b="0">
                <a:solidFill>
                  <a:srgbClr val="000000"/>
                </a:solidFill>
                <a:effectLst/>
              </a:rPr>
              <a:t>​</a:t>
            </a:r>
            <a:endParaRPr lang="en-GB" sz="1100" b="0">
              <a:solidFill>
                <a:srgbClr val="000000"/>
              </a:solidFill>
              <a:effectLst/>
            </a:endParaRPr>
          </a:p>
          <a:p>
            <a:pPr algn="l" rtl="0" fontAlgn="base">
              <a:buFont typeface="Arial" panose="020B0604020202020204" pitchFamily="34" charset="0"/>
              <a:buChar char="•"/>
            </a:pPr>
            <a:r>
              <a:rPr lang="en-GB" sz="1400" b="0" u="none" strike="noStrike">
                <a:solidFill>
                  <a:srgbClr val="000000"/>
                </a:solidFill>
                <a:effectLst/>
              </a:rPr>
              <a:t>paediatrics</a:t>
            </a:r>
            <a:r>
              <a:rPr lang="en-GB" sz="1400" b="0">
                <a:solidFill>
                  <a:srgbClr val="000000"/>
                </a:solidFill>
                <a:effectLst/>
              </a:rPr>
              <a:t>​</a:t>
            </a:r>
            <a:endParaRPr lang="en-GB" sz="1100" b="0">
              <a:solidFill>
                <a:srgbClr val="000000"/>
              </a:solidFill>
              <a:effectLst/>
            </a:endParaRPr>
          </a:p>
          <a:p>
            <a:pPr algn="l" rtl="0" fontAlgn="base">
              <a:buFont typeface="Arial" panose="020B0604020202020204" pitchFamily="34" charset="0"/>
              <a:buChar char="•"/>
            </a:pPr>
            <a:r>
              <a:rPr lang="en-GB" sz="1400" b="0" u="none" strike="noStrike">
                <a:solidFill>
                  <a:srgbClr val="000000"/>
                </a:solidFill>
                <a:effectLst/>
              </a:rPr>
              <a:t>other (please specify)</a:t>
            </a:r>
            <a:r>
              <a:rPr lang="en-GB" sz="1400" b="0">
                <a:solidFill>
                  <a:srgbClr val="000000"/>
                </a:solidFill>
                <a:effectLst/>
              </a:rPr>
              <a:t>​</a:t>
            </a:r>
            <a:endParaRPr lang="en-GB" sz="1100" b="0">
              <a:solidFill>
                <a:srgbClr val="000000"/>
              </a:solidFill>
              <a:effectLst/>
            </a:endParaRPr>
          </a:p>
          <a:p>
            <a:pPr algn="l" rtl="0" fontAlgn="base"/>
            <a:endParaRPr lang="en-GB" sz="1400" b="1" u="none" strike="noStrike">
              <a:solidFill>
                <a:srgbClr val="000000"/>
              </a:solidFill>
              <a:effectLst/>
            </a:endParaRPr>
          </a:p>
          <a:p>
            <a:pPr algn="l" rtl="0" fontAlgn="base"/>
            <a:r>
              <a:rPr lang="en-GB" sz="1400" b="1" u="none" strike="noStrike">
                <a:solidFill>
                  <a:srgbClr val="000000"/>
                </a:solidFill>
                <a:effectLst/>
              </a:rPr>
              <a:t>How often do you use nitrous oxide or pre-mixed nitrous oxide and oxygen in your clinical practice?</a:t>
            </a:r>
            <a:r>
              <a:rPr lang="en-GB" sz="1400" b="0">
                <a:solidFill>
                  <a:srgbClr val="000000"/>
                </a:solidFill>
                <a:effectLst/>
              </a:rPr>
              <a:t>​</a:t>
            </a:r>
            <a:endParaRPr lang="en-GB" sz="1100" b="0">
              <a:solidFill>
                <a:srgbClr val="000000"/>
              </a:solidFill>
              <a:effectLst/>
            </a:endParaRPr>
          </a:p>
          <a:p>
            <a:pPr algn="l" rtl="0" fontAlgn="base">
              <a:buFont typeface="Arial" panose="020B0604020202020204" pitchFamily="34" charset="0"/>
              <a:buChar char="•"/>
            </a:pPr>
            <a:r>
              <a:rPr lang="en-GB" sz="1400" b="0" u="none" strike="noStrike">
                <a:solidFill>
                  <a:srgbClr val="000000"/>
                </a:solidFill>
                <a:effectLst/>
              </a:rPr>
              <a:t>daily</a:t>
            </a:r>
            <a:r>
              <a:rPr lang="en-GB" sz="1400" b="0">
                <a:solidFill>
                  <a:srgbClr val="000000"/>
                </a:solidFill>
                <a:effectLst/>
              </a:rPr>
              <a:t>​</a:t>
            </a:r>
            <a:endParaRPr lang="en-GB" sz="1100" b="0">
              <a:solidFill>
                <a:srgbClr val="000000"/>
              </a:solidFill>
              <a:effectLst/>
            </a:endParaRPr>
          </a:p>
          <a:p>
            <a:pPr algn="l" rtl="0" fontAlgn="base">
              <a:buFont typeface="Arial" panose="020B0604020202020204" pitchFamily="34" charset="0"/>
              <a:buChar char="•"/>
            </a:pPr>
            <a:r>
              <a:rPr lang="en-GB" sz="1400" b="0" u="none" strike="noStrike">
                <a:solidFill>
                  <a:srgbClr val="000000"/>
                </a:solidFill>
                <a:effectLst/>
              </a:rPr>
              <a:t>weekly</a:t>
            </a:r>
            <a:r>
              <a:rPr lang="en-GB" sz="1400" b="0">
                <a:solidFill>
                  <a:srgbClr val="000000"/>
                </a:solidFill>
                <a:effectLst/>
              </a:rPr>
              <a:t>​</a:t>
            </a:r>
            <a:endParaRPr lang="en-GB" sz="1100" b="0">
              <a:solidFill>
                <a:srgbClr val="000000"/>
              </a:solidFill>
              <a:effectLst/>
            </a:endParaRPr>
          </a:p>
          <a:p>
            <a:pPr algn="l" rtl="0" fontAlgn="base">
              <a:buFont typeface="Arial" panose="020B0604020202020204" pitchFamily="34" charset="0"/>
              <a:buChar char="•"/>
            </a:pPr>
            <a:r>
              <a:rPr lang="en-GB" sz="1400" b="0" u="none" strike="noStrike">
                <a:solidFill>
                  <a:srgbClr val="000000"/>
                </a:solidFill>
                <a:effectLst/>
              </a:rPr>
              <a:t>monthly</a:t>
            </a:r>
            <a:r>
              <a:rPr lang="en-GB" sz="1400" b="0">
                <a:solidFill>
                  <a:srgbClr val="000000"/>
                </a:solidFill>
                <a:effectLst/>
              </a:rPr>
              <a:t>​</a:t>
            </a:r>
            <a:endParaRPr lang="en-GB" sz="1100" b="0">
              <a:solidFill>
                <a:srgbClr val="000000"/>
              </a:solidFill>
              <a:effectLst/>
            </a:endParaRPr>
          </a:p>
          <a:p>
            <a:pPr algn="l" rtl="0" fontAlgn="base">
              <a:buFont typeface="Arial" panose="020B0604020202020204" pitchFamily="34" charset="0"/>
              <a:buChar char="•"/>
            </a:pPr>
            <a:r>
              <a:rPr lang="en-GB" sz="1400" b="0" u="none" strike="noStrike">
                <a:solidFill>
                  <a:srgbClr val="000000"/>
                </a:solidFill>
                <a:effectLst/>
              </a:rPr>
              <a:t>rarely</a:t>
            </a:r>
            <a:r>
              <a:rPr lang="en-GB" sz="1400" b="0">
                <a:solidFill>
                  <a:srgbClr val="000000"/>
                </a:solidFill>
                <a:effectLst/>
              </a:rPr>
              <a:t>​</a:t>
            </a:r>
            <a:endParaRPr lang="en-GB" sz="1100" b="0">
              <a:solidFill>
                <a:srgbClr val="000000"/>
              </a:solidFill>
              <a:effectLst/>
            </a:endParaRPr>
          </a:p>
          <a:p>
            <a:pPr algn="l" rtl="0" fontAlgn="base">
              <a:buFont typeface="Arial" panose="020B0604020202020204" pitchFamily="34" charset="0"/>
              <a:buChar char="•"/>
            </a:pPr>
            <a:r>
              <a:rPr lang="en-GB" sz="1400" b="0" u="none" strike="noStrike">
                <a:solidFill>
                  <a:srgbClr val="000000"/>
                </a:solidFill>
                <a:effectLst/>
              </a:rPr>
              <a:t>never</a:t>
            </a:r>
            <a:r>
              <a:rPr lang="en-GB" sz="1400" b="0">
                <a:solidFill>
                  <a:srgbClr val="000000"/>
                </a:solidFill>
                <a:effectLst/>
              </a:rPr>
              <a:t>​</a:t>
            </a:r>
            <a:endParaRPr lang="en-GB" sz="1100" b="0">
              <a:solidFill>
                <a:srgbClr val="000000"/>
              </a:solidFill>
              <a:effectLst/>
            </a:endParaRPr>
          </a:p>
          <a:p>
            <a:pPr algn="l" rtl="0" fontAlgn="base"/>
            <a:r>
              <a:rPr lang="en-GB" sz="1400" b="1">
                <a:solidFill>
                  <a:srgbClr val="000000"/>
                </a:solidFill>
              </a:rPr>
              <a:t>F</a:t>
            </a:r>
            <a:r>
              <a:rPr lang="en-GB" sz="1400" b="1" u="none" strike="noStrike">
                <a:solidFill>
                  <a:srgbClr val="000000"/>
                </a:solidFill>
                <a:effectLst/>
              </a:rPr>
              <a:t>or which patient groups do you use nitrous oxide? [Note: this question is only relevant for anaesthetics]</a:t>
            </a:r>
            <a:r>
              <a:rPr lang="en-GB" sz="1400" b="0">
                <a:solidFill>
                  <a:srgbClr val="000000"/>
                </a:solidFill>
                <a:effectLst/>
              </a:rPr>
              <a:t>​</a:t>
            </a:r>
            <a:endParaRPr lang="en-GB" sz="1100" b="0">
              <a:solidFill>
                <a:srgbClr val="000000"/>
              </a:solidFill>
              <a:effectLst/>
            </a:endParaRPr>
          </a:p>
          <a:p>
            <a:pPr algn="l" rtl="0" fontAlgn="base">
              <a:buFont typeface="Arial" panose="020B0604020202020204" pitchFamily="34" charset="0"/>
              <a:buChar char="•"/>
            </a:pPr>
            <a:r>
              <a:rPr lang="en-GB" sz="1400" b="0" u="none" strike="noStrike">
                <a:solidFill>
                  <a:srgbClr val="000000"/>
                </a:solidFill>
                <a:effectLst/>
              </a:rPr>
              <a:t>paediatric patients</a:t>
            </a:r>
            <a:r>
              <a:rPr lang="en-GB" sz="1400" b="0">
                <a:solidFill>
                  <a:srgbClr val="000000"/>
                </a:solidFill>
                <a:effectLst/>
              </a:rPr>
              <a:t>​</a:t>
            </a:r>
            <a:endParaRPr lang="en-GB" sz="1100" b="0">
              <a:solidFill>
                <a:srgbClr val="000000"/>
              </a:solidFill>
              <a:effectLst/>
            </a:endParaRPr>
          </a:p>
          <a:p>
            <a:pPr algn="l" rtl="0" fontAlgn="base">
              <a:buFont typeface="Arial" panose="020B0604020202020204" pitchFamily="34" charset="0"/>
              <a:buChar char="•"/>
            </a:pPr>
            <a:r>
              <a:rPr lang="en-GB" sz="1400" b="0" u="none" strike="noStrike">
                <a:solidFill>
                  <a:srgbClr val="000000"/>
                </a:solidFill>
                <a:effectLst/>
              </a:rPr>
              <a:t>obstetric patients</a:t>
            </a:r>
            <a:r>
              <a:rPr lang="en-GB" sz="1400" b="0">
                <a:solidFill>
                  <a:srgbClr val="000000"/>
                </a:solidFill>
                <a:effectLst/>
              </a:rPr>
              <a:t>​</a:t>
            </a:r>
            <a:endParaRPr lang="en-GB" sz="1100" b="0">
              <a:solidFill>
                <a:srgbClr val="000000"/>
              </a:solidFill>
              <a:effectLst/>
            </a:endParaRPr>
          </a:p>
          <a:p>
            <a:pPr algn="l" rtl="0" fontAlgn="base">
              <a:buFont typeface="Arial" panose="020B0604020202020204" pitchFamily="34" charset="0"/>
              <a:buChar char="•"/>
            </a:pPr>
            <a:r>
              <a:rPr lang="en-GB" sz="1400" b="0" u="none" strike="noStrike">
                <a:solidFill>
                  <a:srgbClr val="000000"/>
                </a:solidFill>
                <a:effectLst/>
              </a:rPr>
              <a:t>adult patients for general surgery</a:t>
            </a:r>
            <a:r>
              <a:rPr lang="en-GB" sz="1400" b="0">
                <a:solidFill>
                  <a:srgbClr val="000000"/>
                </a:solidFill>
                <a:effectLst/>
              </a:rPr>
              <a:t>​</a:t>
            </a:r>
            <a:endParaRPr lang="en-GB" sz="1100" b="0">
              <a:solidFill>
                <a:srgbClr val="000000"/>
              </a:solidFill>
              <a:effectLst/>
            </a:endParaRPr>
          </a:p>
          <a:p>
            <a:pPr algn="l" rtl="0" fontAlgn="base">
              <a:buFont typeface="Arial" panose="020B0604020202020204" pitchFamily="34" charset="0"/>
              <a:buChar char="•"/>
            </a:pPr>
            <a:r>
              <a:rPr lang="en-GB" sz="1400" b="0" u="none" strike="noStrike">
                <a:solidFill>
                  <a:srgbClr val="000000"/>
                </a:solidFill>
                <a:effectLst/>
              </a:rPr>
              <a:t>none of the above</a:t>
            </a:r>
            <a:r>
              <a:rPr lang="en-GB" sz="1400" b="0">
                <a:solidFill>
                  <a:srgbClr val="000000"/>
                </a:solidFill>
                <a:effectLst/>
              </a:rPr>
              <a:t>​</a:t>
            </a:r>
            <a:endParaRPr lang="en-GB" sz="1100" b="0">
              <a:solidFill>
                <a:srgbClr val="000000"/>
              </a:solidFill>
              <a:effectLst/>
            </a:endParaRPr>
          </a:p>
          <a:p>
            <a:pPr algn="l" rtl="0" fontAlgn="base">
              <a:buFont typeface="Arial" panose="020B0604020202020204" pitchFamily="34" charset="0"/>
              <a:buChar char="•"/>
            </a:pPr>
            <a:r>
              <a:rPr lang="en-GB" sz="1400" b="0" u="none" strike="noStrike">
                <a:solidFill>
                  <a:srgbClr val="000000"/>
                </a:solidFill>
                <a:effectLst/>
              </a:rPr>
              <a:t>not applicable</a:t>
            </a:r>
            <a:r>
              <a:rPr lang="en-GB" sz="1400" b="0">
                <a:solidFill>
                  <a:srgbClr val="000000"/>
                </a:solidFill>
                <a:effectLst/>
              </a:rPr>
              <a:t>​</a:t>
            </a:r>
            <a:endParaRPr lang="en-GB" sz="1100" b="0">
              <a:solidFill>
                <a:srgbClr val="000000"/>
              </a:solidFill>
              <a:effectLst/>
            </a:endParaRPr>
          </a:p>
          <a:p>
            <a:pPr fontAlgn="base"/>
            <a:r>
              <a:rPr lang="en-GB" sz="1400" b="1" u="none" strike="noStrike">
                <a:solidFill>
                  <a:srgbClr val="000000"/>
                </a:solidFill>
                <a:effectLst/>
              </a:rPr>
              <a:t>In what situations do you </a:t>
            </a:r>
            <a:r>
              <a:rPr lang="en-GB" sz="1400" b="1">
                <a:solidFill>
                  <a:srgbClr val="000000"/>
                </a:solidFill>
              </a:rPr>
              <a:t>consider using nitrous oxide?​  [Note: this question is only relevant for anaesthetics]​</a:t>
            </a:r>
          </a:p>
          <a:p>
            <a:pPr algn="l" rtl="0" fontAlgn="base">
              <a:buFont typeface="Arial" panose="020B0604020202020204" pitchFamily="34" charset="0"/>
              <a:buChar char="•"/>
            </a:pPr>
            <a:r>
              <a:rPr lang="en-GB" sz="1400" b="0" u="none" strike="noStrike">
                <a:solidFill>
                  <a:srgbClr val="000000"/>
                </a:solidFill>
                <a:effectLst/>
              </a:rPr>
              <a:t>paediatric gas inductions</a:t>
            </a:r>
            <a:r>
              <a:rPr lang="en-GB" sz="1400" b="0">
                <a:solidFill>
                  <a:srgbClr val="000000"/>
                </a:solidFill>
                <a:effectLst/>
              </a:rPr>
              <a:t>​</a:t>
            </a:r>
            <a:endParaRPr lang="en-GB" sz="1100" b="0">
              <a:solidFill>
                <a:srgbClr val="000000"/>
              </a:solidFill>
              <a:effectLst/>
            </a:endParaRPr>
          </a:p>
          <a:p>
            <a:pPr algn="l" rtl="0" fontAlgn="base">
              <a:buFont typeface="Arial" panose="020B0604020202020204" pitchFamily="34" charset="0"/>
              <a:buChar char="•"/>
            </a:pPr>
            <a:r>
              <a:rPr lang="en-GB" sz="1400" b="0" u="none" strike="noStrike">
                <a:solidFill>
                  <a:srgbClr val="000000"/>
                </a:solidFill>
                <a:effectLst/>
              </a:rPr>
              <a:t>GA CS</a:t>
            </a:r>
            <a:r>
              <a:rPr lang="en-GB" sz="1400" b="0">
                <a:solidFill>
                  <a:srgbClr val="000000"/>
                </a:solidFill>
                <a:effectLst/>
              </a:rPr>
              <a:t>​</a:t>
            </a:r>
            <a:endParaRPr lang="en-GB" sz="1100" b="0">
              <a:solidFill>
                <a:srgbClr val="000000"/>
              </a:solidFill>
              <a:effectLst/>
            </a:endParaRPr>
          </a:p>
          <a:p>
            <a:pPr algn="l" rtl="0" fontAlgn="base">
              <a:buFont typeface="Arial" panose="020B0604020202020204" pitchFamily="34" charset="0"/>
              <a:buChar char="•"/>
            </a:pPr>
            <a:r>
              <a:rPr lang="en-GB" sz="1400" b="0" u="none" strike="noStrike">
                <a:solidFill>
                  <a:srgbClr val="000000"/>
                </a:solidFill>
                <a:effectLst/>
              </a:rPr>
              <a:t>maintenance of anaesthesia</a:t>
            </a:r>
            <a:r>
              <a:rPr lang="en-GB" sz="1400" b="0">
                <a:solidFill>
                  <a:srgbClr val="000000"/>
                </a:solidFill>
                <a:effectLst/>
              </a:rPr>
              <a:t>​</a:t>
            </a:r>
            <a:endParaRPr lang="en-GB" sz="1100" b="0">
              <a:solidFill>
                <a:srgbClr val="000000"/>
              </a:solidFill>
              <a:effectLst/>
            </a:endParaRPr>
          </a:p>
          <a:p>
            <a:pPr algn="l" rtl="0" fontAlgn="base">
              <a:buFont typeface="Arial" panose="020B0604020202020204" pitchFamily="34" charset="0"/>
              <a:buChar char="•"/>
            </a:pPr>
            <a:r>
              <a:rPr lang="en-GB" sz="1400" b="0" u="none" strike="noStrike">
                <a:solidFill>
                  <a:srgbClr val="000000"/>
                </a:solidFill>
                <a:effectLst/>
              </a:rPr>
              <a:t>adult gas inductions</a:t>
            </a:r>
            <a:r>
              <a:rPr lang="en-GB" sz="1400" b="0">
                <a:solidFill>
                  <a:srgbClr val="000000"/>
                </a:solidFill>
                <a:effectLst/>
              </a:rPr>
              <a:t>​</a:t>
            </a:r>
            <a:endParaRPr lang="en-GB" sz="1100" b="0">
              <a:solidFill>
                <a:srgbClr val="000000"/>
              </a:solidFill>
              <a:effectLst/>
            </a:endParaRPr>
          </a:p>
          <a:p>
            <a:pPr algn="l" rtl="0" fontAlgn="base">
              <a:buFont typeface="Arial" panose="020B0604020202020204" pitchFamily="34" charset="0"/>
              <a:buChar char="•"/>
            </a:pPr>
            <a:r>
              <a:rPr lang="en-GB" sz="1400" b="0" u="none" strike="noStrike">
                <a:solidFill>
                  <a:srgbClr val="000000"/>
                </a:solidFill>
                <a:effectLst/>
              </a:rPr>
              <a:t>stimulating parts of procedure</a:t>
            </a:r>
            <a:r>
              <a:rPr lang="en-GB" sz="1400" b="0">
                <a:solidFill>
                  <a:srgbClr val="000000"/>
                </a:solidFill>
                <a:effectLst/>
              </a:rPr>
              <a:t>​</a:t>
            </a:r>
            <a:endParaRPr lang="en-GB" sz="1100" b="0">
              <a:solidFill>
                <a:srgbClr val="000000"/>
              </a:solidFill>
              <a:effectLst/>
            </a:endParaRPr>
          </a:p>
          <a:p>
            <a:pPr algn="l" rtl="0" fontAlgn="base">
              <a:buFont typeface="Arial" panose="020B0604020202020204" pitchFamily="34" charset="0"/>
              <a:buChar char="•"/>
            </a:pPr>
            <a:r>
              <a:rPr lang="en-GB" sz="1400" b="0" u="none" strike="noStrike">
                <a:solidFill>
                  <a:srgbClr val="000000"/>
                </a:solidFill>
                <a:effectLst/>
              </a:rPr>
              <a:t>IV cannula placement</a:t>
            </a:r>
            <a:r>
              <a:rPr lang="en-GB" sz="1400" b="0">
                <a:solidFill>
                  <a:srgbClr val="000000"/>
                </a:solidFill>
                <a:effectLst/>
              </a:rPr>
              <a:t>​</a:t>
            </a:r>
            <a:endParaRPr lang="en-GB" sz="1100" b="0">
              <a:solidFill>
                <a:srgbClr val="000000"/>
              </a:solidFill>
              <a:effectLst/>
            </a:endParaRPr>
          </a:p>
          <a:p>
            <a:pPr algn="l" rtl="0" fontAlgn="base">
              <a:buFont typeface="Arial" panose="020B0604020202020204" pitchFamily="34" charset="0"/>
              <a:buChar char="•"/>
            </a:pPr>
            <a:r>
              <a:rPr lang="en-GB" sz="1400" b="0" u="none" strike="noStrike">
                <a:solidFill>
                  <a:srgbClr val="000000"/>
                </a:solidFill>
                <a:effectLst/>
              </a:rPr>
              <a:t>during regional anaesthesia</a:t>
            </a:r>
            <a:r>
              <a:rPr lang="en-GB" sz="1400" b="0">
                <a:solidFill>
                  <a:srgbClr val="000000"/>
                </a:solidFill>
                <a:effectLst/>
              </a:rPr>
              <a:t>​</a:t>
            </a:r>
            <a:endParaRPr lang="en-GB" sz="1100" b="0">
              <a:solidFill>
                <a:srgbClr val="000000"/>
              </a:solidFill>
              <a:effectLst/>
            </a:endParaRPr>
          </a:p>
        </p:txBody>
      </p:sp>
      <p:sp>
        <p:nvSpPr>
          <p:cNvPr id="5" name="TextBox 4">
            <a:extLst>
              <a:ext uri="{FF2B5EF4-FFF2-40B4-BE49-F238E27FC236}">
                <a16:creationId xmlns:a16="http://schemas.microsoft.com/office/drawing/2014/main" id="{ED60A872-1927-0AF6-CE68-C5965600F38F}"/>
              </a:ext>
            </a:extLst>
          </p:cNvPr>
          <p:cNvSpPr txBox="1"/>
          <p:nvPr/>
        </p:nvSpPr>
        <p:spPr>
          <a:xfrm>
            <a:off x="432000" y="6400800"/>
            <a:ext cx="8254800" cy="461665"/>
          </a:xfrm>
          <a:prstGeom prst="rect">
            <a:avLst/>
          </a:prstGeom>
          <a:noFill/>
        </p:spPr>
        <p:txBody>
          <a:bodyPr wrap="square" rtlCol="0">
            <a:spAutoFit/>
          </a:bodyPr>
          <a:lstStyle/>
          <a:p>
            <a:r>
              <a:rPr lang="en-GB" sz="1200"/>
              <a:t>Survey questions have been adapted from the No More Gas project </a:t>
            </a:r>
            <a:r>
              <a:rPr lang="en-GB" sz="1200">
                <a:hlinkClick r:id="rId2"/>
              </a:rPr>
              <a:t>NO MORE GAS :: Pan-London Perioperative Audit and Research Network (uk-plan.net)</a:t>
            </a:r>
            <a:endParaRPr lang="en-GB" sz="1200"/>
          </a:p>
        </p:txBody>
      </p:sp>
    </p:spTree>
    <p:extLst>
      <p:ext uri="{BB962C8B-B14F-4D97-AF65-F5344CB8AC3E}">
        <p14:creationId xmlns:p14="http://schemas.microsoft.com/office/powerpoint/2010/main" val="9524639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297B3E4-0260-224E-B0D8-BA4EF1BDDE4B}"/>
              </a:ext>
            </a:extLst>
          </p:cNvPr>
          <p:cNvSpPr>
            <a:spLocks noGrp="1"/>
          </p:cNvSpPr>
          <p:nvPr>
            <p:ph type="title"/>
          </p:nvPr>
        </p:nvSpPr>
        <p:spPr/>
        <p:txBody>
          <a:bodyPr>
            <a:normAutofit fontScale="90000"/>
          </a:bodyPr>
          <a:lstStyle/>
          <a:p>
            <a:r>
              <a:rPr lang="en-GB">
                <a:solidFill>
                  <a:schemeClr val="accent1"/>
                </a:solidFill>
              </a:rPr>
              <a:t>Survey template part 2: Understand departmental clinical use</a:t>
            </a:r>
          </a:p>
        </p:txBody>
      </p:sp>
      <p:sp>
        <p:nvSpPr>
          <p:cNvPr id="8" name="Content Placeholder 7">
            <a:extLst>
              <a:ext uri="{FF2B5EF4-FFF2-40B4-BE49-F238E27FC236}">
                <a16:creationId xmlns:a16="http://schemas.microsoft.com/office/drawing/2014/main" id="{74DF63CE-A6DC-A849-971B-4C9CBEE215A3}"/>
              </a:ext>
            </a:extLst>
          </p:cNvPr>
          <p:cNvSpPr>
            <a:spLocks noGrp="1"/>
          </p:cNvSpPr>
          <p:nvPr>
            <p:ph idx="1"/>
          </p:nvPr>
        </p:nvSpPr>
        <p:spPr>
          <a:xfrm>
            <a:off x="432000" y="1414130"/>
            <a:ext cx="11012644" cy="3060514"/>
          </a:xfrm>
        </p:spPr>
        <p:txBody>
          <a:bodyPr/>
          <a:lstStyle/>
          <a:p>
            <a:pPr algn="l" rtl="0" fontAlgn="base"/>
            <a:r>
              <a:rPr lang="en-GB" sz="1400" b="1" u="none" strike="noStrike">
                <a:solidFill>
                  <a:srgbClr val="000000"/>
                </a:solidFill>
                <a:effectLst/>
              </a:rPr>
              <a:t>How is nitrous oxide or pre-mixed nitrous oxide and oxygen currently supplied in your clinical area?</a:t>
            </a:r>
            <a:r>
              <a:rPr lang="en-GB" sz="1400" b="0">
                <a:solidFill>
                  <a:srgbClr val="000000"/>
                </a:solidFill>
                <a:effectLst/>
              </a:rPr>
              <a:t>​</a:t>
            </a:r>
            <a:endParaRPr lang="en-GB" sz="1100" b="0">
              <a:solidFill>
                <a:srgbClr val="000000"/>
              </a:solidFill>
              <a:effectLst/>
            </a:endParaRPr>
          </a:p>
          <a:p>
            <a:pPr algn="l" rtl="0" fontAlgn="base">
              <a:buFont typeface="Arial" panose="020B0604020202020204" pitchFamily="34" charset="0"/>
              <a:buChar char="•"/>
            </a:pPr>
            <a:r>
              <a:rPr lang="en-GB" sz="1400" b="0" u="none" strike="noStrike">
                <a:solidFill>
                  <a:srgbClr val="000000"/>
                </a:solidFill>
                <a:effectLst/>
              </a:rPr>
              <a:t>medical gas pipeline system</a:t>
            </a:r>
            <a:r>
              <a:rPr lang="en-GB" sz="1400" b="0">
                <a:solidFill>
                  <a:srgbClr val="000000"/>
                </a:solidFill>
                <a:effectLst/>
              </a:rPr>
              <a:t>​</a:t>
            </a:r>
            <a:endParaRPr lang="en-GB" sz="1100" b="0">
              <a:solidFill>
                <a:srgbClr val="000000"/>
              </a:solidFill>
              <a:effectLst/>
            </a:endParaRPr>
          </a:p>
          <a:p>
            <a:pPr algn="l" rtl="0" fontAlgn="base">
              <a:buFont typeface="Arial" panose="020B0604020202020204" pitchFamily="34" charset="0"/>
              <a:buChar char="•"/>
            </a:pPr>
            <a:r>
              <a:rPr lang="en-GB" sz="1400" b="0" u="none" strike="noStrike">
                <a:solidFill>
                  <a:srgbClr val="000000"/>
                </a:solidFill>
                <a:effectLst/>
              </a:rPr>
              <a:t>portable cylinder system</a:t>
            </a:r>
            <a:r>
              <a:rPr lang="en-GB" sz="1400" b="0">
                <a:solidFill>
                  <a:srgbClr val="000000"/>
                </a:solidFill>
                <a:effectLst/>
              </a:rPr>
              <a:t>​</a:t>
            </a:r>
            <a:endParaRPr lang="en-GB" sz="1100" b="0">
              <a:solidFill>
                <a:srgbClr val="000000"/>
              </a:solidFill>
              <a:effectLst/>
            </a:endParaRPr>
          </a:p>
          <a:p>
            <a:pPr algn="l" rtl="0" fontAlgn="base">
              <a:buFont typeface="Arial" panose="020B0604020202020204" pitchFamily="34" charset="0"/>
              <a:buChar char="•"/>
            </a:pPr>
            <a:r>
              <a:rPr lang="en-GB" sz="1400" b="0" u="none" strike="noStrike">
                <a:solidFill>
                  <a:srgbClr val="000000"/>
                </a:solidFill>
                <a:effectLst/>
              </a:rPr>
              <a:t>both medical gas pipeline and portable cylinder supply systems</a:t>
            </a:r>
            <a:r>
              <a:rPr lang="en-GB" sz="1400" b="0">
                <a:solidFill>
                  <a:srgbClr val="000000"/>
                </a:solidFill>
                <a:effectLst/>
              </a:rPr>
              <a:t>​</a:t>
            </a:r>
            <a:endParaRPr lang="en-GB" sz="1100" b="0">
              <a:solidFill>
                <a:srgbClr val="000000"/>
              </a:solidFill>
              <a:effectLst/>
            </a:endParaRPr>
          </a:p>
          <a:p>
            <a:pPr algn="l" rtl="0" fontAlgn="base">
              <a:buFont typeface="Arial" panose="020B0604020202020204" pitchFamily="34" charset="0"/>
              <a:buChar char="•"/>
            </a:pPr>
            <a:r>
              <a:rPr lang="en-GB" sz="1400" b="0" u="none" strike="noStrike">
                <a:solidFill>
                  <a:srgbClr val="000000"/>
                </a:solidFill>
                <a:effectLst/>
              </a:rPr>
              <a:t>not sure</a:t>
            </a:r>
            <a:r>
              <a:rPr lang="en-GB" sz="1400" b="0">
                <a:solidFill>
                  <a:srgbClr val="000000"/>
                </a:solidFill>
                <a:effectLst/>
              </a:rPr>
              <a:t>​</a:t>
            </a:r>
          </a:p>
          <a:p>
            <a:pPr algn="l" rtl="0" fontAlgn="base"/>
            <a:endParaRPr lang="en-GB" sz="1100" b="0">
              <a:solidFill>
                <a:srgbClr val="000000"/>
              </a:solidFill>
              <a:effectLst/>
            </a:endParaRPr>
          </a:p>
          <a:p>
            <a:pPr algn="l" rtl="0" fontAlgn="base"/>
            <a:r>
              <a:rPr lang="en-GB" sz="1400" b="1" u="none" strike="noStrike">
                <a:solidFill>
                  <a:srgbClr val="000000"/>
                </a:solidFill>
                <a:effectLst/>
              </a:rPr>
              <a:t>Would you support transitioning from a piped supply to a standalone cylinder supply of nitrous oxide or nitrous oxide/oxygen mixture in your clinical area?</a:t>
            </a:r>
            <a:r>
              <a:rPr lang="en-GB" sz="1400" b="0">
                <a:solidFill>
                  <a:srgbClr val="000000"/>
                </a:solidFill>
                <a:effectLst/>
              </a:rPr>
              <a:t>​</a:t>
            </a:r>
            <a:endParaRPr lang="en-GB" sz="1100" b="0">
              <a:solidFill>
                <a:srgbClr val="000000"/>
              </a:solidFill>
              <a:effectLst/>
            </a:endParaRPr>
          </a:p>
          <a:p>
            <a:pPr algn="l" rtl="0" fontAlgn="base">
              <a:buFont typeface="Arial" panose="020B0604020202020204" pitchFamily="34" charset="0"/>
              <a:buChar char="•"/>
            </a:pPr>
            <a:r>
              <a:rPr lang="en-GB" sz="1400" b="0" u="none" strike="noStrike">
                <a:solidFill>
                  <a:srgbClr val="000000"/>
                </a:solidFill>
                <a:effectLst/>
              </a:rPr>
              <a:t>yes</a:t>
            </a:r>
            <a:r>
              <a:rPr lang="en-GB" sz="1400" b="0">
                <a:solidFill>
                  <a:srgbClr val="000000"/>
                </a:solidFill>
                <a:effectLst/>
              </a:rPr>
              <a:t>​</a:t>
            </a:r>
            <a:endParaRPr lang="en-GB" sz="1100" b="0">
              <a:solidFill>
                <a:srgbClr val="000000"/>
              </a:solidFill>
              <a:effectLst/>
            </a:endParaRPr>
          </a:p>
          <a:p>
            <a:pPr algn="l" rtl="0" fontAlgn="base">
              <a:buFont typeface="Arial" panose="020B0604020202020204" pitchFamily="34" charset="0"/>
              <a:buChar char="•"/>
            </a:pPr>
            <a:r>
              <a:rPr lang="en-GB" sz="1400" b="0" u="none" strike="noStrike">
                <a:solidFill>
                  <a:srgbClr val="000000"/>
                </a:solidFill>
                <a:effectLst/>
              </a:rPr>
              <a:t>no</a:t>
            </a:r>
            <a:r>
              <a:rPr lang="en-GB" sz="1400" b="0">
                <a:solidFill>
                  <a:srgbClr val="000000"/>
                </a:solidFill>
                <a:effectLst/>
              </a:rPr>
              <a:t>​</a:t>
            </a:r>
            <a:endParaRPr lang="en-GB" sz="1100" b="0">
              <a:solidFill>
                <a:srgbClr val="000000"/>
              </a:solidFill>
              <a:effectLst/>
            </a:endParaRPr>
          </a:p>
          <a:p>
            <a:pPr algn="l" rtl="0" fontAlgn="base">
              <a:buFont typeface="Arial" panose="020B0604020202020204" pitchFamily="34" charset="0"/>
              <a:buChar char="•"/>
            </a:pPr>
            <a:r>
              <a:rPr lang="en-GB" sz="1400" b="0" u="none" strike="noStrike">
                <a:solidFill>
                  <a:srgbClr val="000000"/>
                </a:solidFill>
                <a:effectLst/>
              </a:rPr>
              <a:t>undecided</a:t>
            </a:r>
            <a:r>
              <a:rPr lang="en-GB" sz="1400" b="0">
                <a:solidFill>
                  <a:srgbClr val="000000"/>
                </a:solidFill>
                <a:effectLst/>
              </a:rPr>
              <a:t>​</a:t>
            </a:r>
            <a:endParaRPr lang="en-GB" sz="1100" b="0">
              <a:solidFill>
                <a:srgbClr val="000000"/>
              </a:solidFill>
              <a:effectLst/>
            </a:endParaRPr>
          </a:p>
          <a:p>
            <a:pPr algn="l" rtl="0" fontAlgn="base"/>
            <a:endParaRPr lang="en-GB" sz="1400" b="1" u="none" strike="noStrike">
              <a:solidFill>
                <a:srgbClr val="000000"/>
              </a:solidFill>
              <a:effectLst/>
            </a:endParaRPr>
          </a:p>
          <a:p>
            <a:pPr algn="l" rtl="0" fontAlgn="base"/>
            <a:r>
              <a:rPr lang="en-GB" sz="1400" b="1" u="none" strike="noStrike">
                <a:solidFill>
                  <a:srgbClr val="000000"/>
                </a:solidFill>
                <a:effectLst/>
              </a:rPr>
              <a:t>Optional: attitudes to nitrous oxide use</a:t>
            </a:r>
            <a:r>
              <a:rPr lang="en-GB" sz="1400" b="0">
                <a:solidFill>
                  <a:srgbClr val="000000"/>
                </a:solidFill>
                <a:effectLst/>
              </a:rPr>
              <a:t>​</a:t>
            </a:r>
            <a:endParaRPr lang="en-GB" sz="1100" b="0">
              <a:solidFill>
                <a:srgbClr val="000000"/>
              </a:solidFill>
              <a:effectLst/>
            </a:endParaRPr>
          </a:p>
          <a:p>
            <a:pPr algn="l" rtl="0" fontAlgn="base">
              <a:buFont typeface="Arial" panose="020B0604020202020204" pitchFamily="34" charset="0"/>
              <a:buChar char="•"/>
            </a:pPr>
            <a:r>
              <a:rPr lang="en-GB" sz="1400" b="0" u="none" strike="noStrike">
                <a:solidFill>
                  <a:srgbClr val="000000"/>
                </a:solidFill>
                <a:effectLst/>
              </a:rPr>
              <a:t>what clinical benefits of nitrous oxide or nitrous oxide/oxygen mixture influence your decision to use it?</a:t>
            </a:r>
            <a:r>
              <a:rPr lang="en-GB" sz="1400" b="0">
                <a:solidFill>
                  <a:srgbClr val="000000"/>
                </a:solidFill>
                <a:effectLst/>
              </a:rPr>
              <a:t>​</a:t>
            </a:r>
            <a:endParaRPr lang="en-GB" sz="1100" b="0">
              <a:solidFill>
                <a:srgbClr val="000000"/>
              </a:solidFill>
              <a:effectLst/>
            </a:endParaRPr>
          </a:p>
          <a:p>
            <a:pPr algn="l" rtl="0" fontAlgn="base">
              <a:buFont typeface="Arial" panose="020B0604020202020204" pitchFamily="34" charset="0"/>
              <a:buChar char="•"/>
            </a:pPr>
            <a:r>
              <a:rPr lang="en-GB" sz="1400" b="0" u="none" strike="noStrike">
                <a:solidFill>
                  <a:srgbClr val="000000"/>
                </a:solidFill>
                <a:effectLst/>
              </a:rPr>
              <a:t>do you believe medical nitrous oxide is a significant source of healthcare-associated carbon emissions?</a:t>
            </a:r>
            <a:r>
              <a:rPr lang="en-GB" sz="1400" b="0">
                <a:solidFill>
                  <a:srgbClr val="000000"/>
                </a:solidFill>
                <a:effectLst/>
              </a:rPr>
              <a:t>​</a:t>
            </a:r>
            <a:endParaRPr lang="en-GB" sz="1100" b="0">
              <a:solidFill>
                <a:srgbClr val="000000"/>
              </a:solidFill>
              <a:effectLst/>
            </a:endParaRPr>
          </a:p>
          <a:p>
            <a:pPr algn="l" rtl="0" fontAlgn="base">
              <a:buFont typeface="Arial" panose="020B0604020202020204" pitchFamily="34" charset="0"/>
              <a:buChar char="•"/>
            </a:pPr>
            <a:r>
              <a:rPr lang="en-GB" sz="1400" b="0" u="none" strike="noStrike">
                <a:solidFill>
                  <a:srgbClr val="000000"/>
                </a:solidFill>
                <a:effectLst/>
              </a:rPr>
              <a:t>do you think your department would benefit from further education on the environmental impacts of nitrous oxide?</a:t>
            </a:r>
            <a:r>
              <a:rPr lang="en-GB" sz="1400" b="0">
                <a:solidFill>
                  <a:srgbClr val="000000"/>
                </a:solidFill>
                <a:effectLst/>
              </a:rPr>
              <a:t>​</a:t>
            </a:r>
            <a:endParaRPr lang="en-GB" sz="1100" b="0">
              <a:solidFill>
                <a:srgbClr val="000000"/>
              </a:solidFill>
              <a:effectLst/>
            </a:endParaRPr>
          </a:p>
          <a:p>
            <a:pPr algn="l" rtl="0" fontAlgn="base">
              <a:buFont typeface="Arial" panose="020B0604020202020204" pitchFamily="34" charset="0"/>
              <a:buChar char="•"/>
            </a:pPr>
            <a:r>
              <a:rPr lang="en-GB" sz="1400" b="0" u="none" strike="noStrike">
                <a:solidFill>
                  <a:srgbClr val="000000"/>
                </a:solidFill>
                <a:effectLst/>
              </a:rPr>
              <a:t>do you have any suggestions for ways to reduce emissions from medical nitrous oxide while maintaining clinical effectiveness?</a:t>
            </a:r>
            <a:r>
              <a:rPr lang="en-GB" sz="1400" b="0">
                <a:solidFill>
                  <a:srgbClr val="000000"/>
                </a:solidFill>
                <a:effectLst/>
              </a:rPr>
              <a:t>​</a:t>
            </a:r>
            <a:endParaRPr lang="en-GB" sz="1100" b="0">
              <a:solidFill>
                <a:srgbClr val="000000"/>
              </a:solidFill>
              <a:effectLst/>
            </a:endParaRPr>
          </a:p>
          <a:p>
            <a:pPr algn="l" rtl="0" fontAlgn="base">
              <a:buFont typeface="Arial" panose="020B0604020202020204" pitchFamily="34" charset="0"/>
              <a:buChar char="•"/>
            </a:pPr>
            <a:r>
              <a:rPr lang="en-GB" sz="1400" b="0" u="none" strike="noStrike">
                <a:solidFill>
                  <a:srgbClr val="000000"/>
                </a:solidFill>
                <a:effectLst/>
              </a:rPr>
              <a:t>what concerns, if any, would you have about changing the current supply method of nitrous oxide in your clinical area?</a:t>
            </a:r>
            <a:r>
              <a:rPr lang="en-GB" sz="1400" b="1" u="none" strike="noStrike">
                <a:solidFill>
                  <a:srgbClr val="000000"/>
                </a:solidFill>
                <a:effectLst/>
              </a:rPr>
              <a:t> </a:t>
            </a:r>
            <a:endParaRPr lang="en-GB" sz="1100" b="0">
              <a:solidFill>
                <a:srgbClr val="000000"/>
              </a:solidFill>
              <a:effectLst/>
            </a:endParaRPr>
          </a:p>
        </p:txBody>
      </p:sp>
      <p:sp>
        <p:nvSpPr>
          <p:cNvPr id="2" name="TextBox 1">
            <a:extLst>
              <a:ext uri="{FF2B5EF4-FFF2-40B4-BE49-F238E27FC236}">
                <a16:creationId xmlns:a16="http://schemas.microsoft.com/office/drawing/2014/main" id="{C0E9AF3F-7AF9-3778-5044-9593305E9D0A}"/>
              </a:ext>
            </a:extLst>
          </p:cNvPr>
          <p:cNvSpPr txBox="1"/>
          <p:nvPr/>
        </p:nvSpPr>
        <p:spPr>
          <a:xfrm>
            <a:off x="432000" y="6400800"/>
            <a:ext cx="8254800" cy="461665"/>
          </a:xfrm>
          <a:prstGeom prst="rect">
            <a:avLst/>
          </a:prstGeom>
          <a:noFill/>
        </p:spPr>
        <p:txBody>
          <a:bodyPr wrap="square" rtlCol="0">
            <a:spAutoFit/>
          </a:bodyPr>
          <a:lstStyle/>
          <a:p>
            <a:r>
              <a:rPr lang="en-GB" sz="1200"/>
              <a:t>Survey questions have been adapted from the No More Gas project </a:t>
            </a:r>
            <a:r>
              <a:rPr lang="en-GB" sz="1200">
                <a:hlinkClick r:id="rId2"/>
              </a:rPr>
              <a:t>NO MORE GAS :: Pan-London Perioperative Audit and Research Network (uk-plan.net)</a:t>
            </a:r>
            <a:endParaRPr lang="en-GB" sz="1200"/>
          </a:p>
        </p:txBody>
      </p:sp>
    </p:spTree>
    <p:extLst>
      <p:ext uri="{BB962C8B-B14F-4D97-AF65-F5344CB8AC3E}">
        <p14:creationId xmlns:p14="http://schemas.microsoft.com/office/powerpoint/2010/main" val="37399582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normAutofit fontScale="90000"/>
          </a:bodyPr>
          <a:lstStyle/>
          <a:p>
            <a:r>
              <a:rPr lang="en-GB">
                <a:solidFill>
                  <a:schemeClr val="accent1"/>
                </a:solidFill>
              </a:rPr>
              <a:t>Template email B: </a:t>
            </a:r>
            <a:r>
              <a:rPr lang="en-US">
                <a:solidFill>
                  <a:schemeClr val="accent1"/>
                </a:solidFill>
              </a:rPr>
              <a:t>inform staff of transition to a portable cylinder system</a:t>
            </a:r>
            <a:endParaRPr lang="en-GB">
              <a:solidFill>
                <a:schemeClr val="accent1"/>
              </a:solidFill>
            </a:endParaRP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715643"/>
            <a:ext cx="11088000" cy="4824501"/>
          </a:xfrm>
        </p:spPr>
        <p:txBody>
          <a:bodyPr vert="horz" lIns="0" tIns="0" rIns="0" bIns="0" rtlCol="0" anchor="t">
            <a:normAutofit fontScale="62500" lnSpcReduction="20000"/>
          </a:bodyPr>
          <a:lstStyle/>
          <a:p>
            <a:pPr algn="l" fontAlgn="base"/>
            <a:r>
              <a:rPr lang="en-US" sz="1900" b="1" i="0" u="none" strike="noStrike">
                <a:solidFill>
                  <a:srgbClr val="000000"/>
                </a:solidFill>
                <a:effectLst/>
                <a:latin typeface="Arial"/>
                <a:cs typeface="Arial"/>
              </a:rPr>
              <a:t>Subject: Important Update: New </a:t>
            </a:r>
            <a:r>
              <a:rPr lang="en-US" sz="1900" b="1">
                <a:solidFill>
                  <a:srgbClr val="000000"/>
                </a:solidFill>
                <a:highlight>
                  <a:srgbClr val="FFFF00"/>
                </a:highlight>
                <a:latin typeface="Arial"/>
                <a:cs typeface="Arial"/>
              </a:rPr>
              <a:t>[gas]</a:t>
            </a:r>
            <a:r>
              <a:rPr lang="en-US" sz="1900" b="1" i="0" u="none" strike="noStrike">
                <a:solidFill>
                  <a:srgbClr val="000000"/>
                </a:solidFill>
                <a:effectLst/>
                <a:highlight>
                  <a:srgbClr val="FFFF00"/>
                </a:highlight>
                <a:latin typeface="Arial"/>
                <a:cs typeface="Arial"/>
              </a:rPr>
              <a:t> </a:t>
            </a:r>
            <a:r>
              <a:rPr lang="en-US" sz="1900" b="1" i="0" u="none" strike="noStrike">
                <a:solidFill>
                  <a:srgbClr val="000000"/>
                </a:solidFill>
                <a:effectLst/>
                <a:latin typeface="Arial"/>
                <a:cs typeface="Arial"/>
              </a:rPr>
              <a:t>delivery process</a:t>
            </a:r>
            <a:r>
              <a:rPr lang="en-US" sz="1900" b="0" i="0">
                <a:solidFill>
                  <a:srgbClr val="000000"/>
                </a:solidFill>
                <a:effectLst/>
                <a:latin typeface="Arial"/>
                <a:cs typeface="Arial"/>
              </a:rPr>
              <a:t>​</a:t>
            </a:r>
            <a:endParaRPr lang="en-US" sz="1600" b="0" i="0">
              <a:solidFill>
                <a:srgbClr val="000000"/>
              </a:solidFill>
              <a:effectLst/>
              <a:latin typeface="Arial"/>
              <a:cs typeface="Arial"/>
            </a:endParaRPr>
          </a:p>
          <a:p>
            <a:pPr algn="l" rtl="0" fontAlgn="base"/>
            <a:r>
              <a:rPr lang="en-US" sz="1900" b="0" i="0" u="none" strike="noStrike">
                <a:solidFill>
                  <a:srgbClr val="000000"/>
                </a:solidFill>
                <a:effectLst/>
                <a:latin typeface="Arial" panose="020B0604020202020204" pitchFamily="34" charset="0"/>
                <a:cs typeface="Arial" panose="020B0604020202020204" pitchFamily="34" charset="0"/>
              </a:rPr>
              <a:t>Dear Colleagues,</a:t>
            </a:r>
            <a:r>
              <a:rPr lang="en-US" sz="1900" b="0" i="0">
                <a:solidFill>
                  <a:srgbClr val="000000"/>
                </a:solidFill>
                <a:effectLst/>
                <a:latin typeface="Arial" panose="020B0604020202020204" pitchFamily="34" charset="0"/>
                <a:cs typeface="Arial" panose="020B0604020202020204" pitchFamily="34" charset="0"/>
              </a:rPr>
              <a:t>​</a:t>
            </a:r>
            <a:endParaRPr lang="en-US" sz="1600" b="0" i="0">
              <a:solidFill>
                <a:srgbClr val="000000"/>
              </a:solidFill>
              <a:effectLst/>
              <a:latin typeface="Arial" panose="020B0604020202020204" pitchFamily="34" charset="0"/>
              <a:cs typeface="Arial" panose="020B0604020202020204" pitchFamily="34" charset="0"/>
            </a:endParaRPr>
          </a:p>
          <a:p>
            <a:pPr algn="l" rtl="0" fontAlgn="base"/>
            <a:r>
              <a:rPr lang="en-US" sz="1900" b="0" i="0" u="none" strike="noStrike">
                <a:solidFill>
                  <a:srgbClr val="000000"/>
                </a:solidFill>
                <a:effectLst/>
                <a:latin typeface="Arial"/>
                <a:cs typeface="Arial"/>
              </a:rPr>
              <a:t>We are writing to inform you about an important change in the supply of [</a:t>
            </a:r>
            <a:r>
              <a:rPr lang="en-US" sz="1900" b="0" i="0" u="none" strike="noStrike">
                <a:solidFill>
                  <a:srgbClr val="000000"/>
                </a:solidFill>
                <a:effectLst/>
                <a:highlight>
                  <a:srgbClr val="FFFF00"/>
                </a:highlight>
                <a:latin typeface="Arial"/>
                <a:cs typeface="Arial"/>
              </a:rPr>
              <a:t>gas] </a:t>
            </a:r>
            <a:r>
              <a:rPr lang="en-US" sz="1900" b="0" i="0" u="none" strike="noStrike">
                <a:solidFill>
                  <a:srgbClr val="000000"/>
                </a:solidFill>
                <a:effectLst/>
                <a:latin typeface="Arial"/>
                <a:cs typeface="Arial"/>
              </a:rPr>
              <a:t>to </a:t>
            </a:r>
            <a:r>
              <a:rPr lang="en-US" sz="1900" b="0" i="0" u="none" strike="noStrike">
                <a:solidFill>
                  <a:srgbClr val="000000"/>
                </a:solidFill>
                <a:effectLst/>
                <a:highlight>
                  <a:srgbClr val="FFFF00"/>
                </a:highlight>
                <a:latin typeface="Arial"/>
                <a:cs typeface="Arial"/>
              </a:rPr>
              <a:t> [clinical area]. </a:t>
            </a:r>
            <a:r>
              <a:rPr lang="en-US" sz="1900" b="0" i="0" u="none" strike="noStrike">
                <a:solidFill>
                  <a:srgbClr val="000000"/>
                </a:solidFill>
                <a:effectLst/>
                <a:latin typeface="Arial"/>
                <a:cs typeface="Arial"/>
              </a:rPr>
              <a:t>Data collected in </a:t>
            </a:r>
            <a:r>
              <a:rPr lang="en-US" sz="1900" b="0" i="0" u="none" strike="noStrike">
                <a:solidFill>
                  <a:srgbClr val="000000"/>
                </a:solidFill>
                <a:effectLst/>
                <a:highlight>
                  <a:srgbClr val="FFFF00"/>
                </a:highlight>
                <a:latin typeface="Arial"/>
                <a:cs typeface="Arial"/>
              </a:rPr>
              <a:t>[clinical area]</a:t>
            </a:r>
            <a:r>
              <a:rPr lang="en-US" sz="1900" b="0" i="0" u="none" strike="noStrike">
                <a:solidFill>
                  <a:srgbClr val="000000"/>
                </a:solidFill>
                <a:effectLst/>
                <a:latin typeface="Arial"/>
                <a:cs typeface="Arial"/>
              </a:rPr>
              <a:t> on </a:t>
            </a:r>
            <a:r>
              <a:rPr lang="en-US" sz="1900" b="0" i="0" u="none" strike="noStrike">
                <a:solidFill>
                  <a:srgbClr val="000000"/>
                </a:solidFill>
                <a:effectLst/>
                <a:highlight>
                  <a:srgbClr val="FFFF00"/>
                </a:highlight>
                <a:latin typeface="Arial"/>
                <a:cs typeface="Arial"/>
              </a:rPr>
              <a:t>[date]</a:t>
            </a:r>
            <a:r>
              <a:rPr lang="en-US" sz="1900" b="0" i="0" u="none" strike="noStrike">
                <a:solidFill>
                  <a:srgbClr val="000000"/>
                </a:solidFill>
                <a:effectLst/>
                <a:latin typeface="Arial"/>
                <a:cs typeface="Arial"/>
              </a:rPr>
              <a:t> comparing the quantity of [</a:t>
            </a:r>
            <a:r>
              <a:rPr lang="en-US" sz="1900" b="0" i="0" u="none" strike="noStrike">
                <a:solidFill>
                  <a:srgbClr val="000000"/>
                </a:solidFill>
                <a:effectLst/>
                <a:highlight>
                  <a:srgbClr val="FFFF00"/>
                </a:highlight>
                <a:latin typeface="Arial"/>
                <a:cs typeface="Arial"/>
              </a:rPr>
              <a:t>gas] </a:t>
            </a:r>
            <a:r>
              <a:rPr lang="en-US" sz="1900" b="0" i="0" u="none" strike="noStrike">
                <a:solidFill>
                  <a:srgbClr val="000000"/>
                </a:solidFill>
                <a:effectLst/>
                <a:latin typeface="Arial"/>
                <a:cs typeface="Arial"/>
              </a:rPr>
              <a:t>procured and the amount used clinically has shown that up to </a:t>
            </a:r>
            <a:r>
              <a:rPr lang="en-US" sz="1900" b="0" i="0" u="none" strike="noStrike">
                <a:solidFill>
                  <a:srgbClr val="000000"/>
                </a:solidFill>
                <a:effectLst/>
                <a:highlight>
                  <a:srgbClr val="FFFF00"/>
                </a:highlight>
                <a:latin typeface="Arial"/>
                <a:cs typeface="Arial"/>
              </a:rPr>
              <a:t>[data]</a:t>
            </a:r>
            <a:r>
              <a:rPr lang="en-US" sz="1900" b="0" i="0" u="none" strike="noStrike">
                <a:solidFill>
                  <a:srgbClr val="000000"/>
                </a:solidFill>
                <a:effectLst/>
                <a:latin typeface="Arial"/>
                <a:cs typeface="Arial"/>
              </a:rPr>
              <a:t> of the gas is lost via leaks and other forms of waste. The way [</a:t>
            </a:r>
            <a:r>
              <a:rPr lang="en-US" sz="1900" b="0" i="0" u="none" strike="noStrike">
                <a:solidFill>
                  <a:srgbClr val="000000"/>
                </a:solidFill>
                <a:effectLst/>
                <a:highlight>
                  <a:srgbClr val="FFFF00"/>
                </a:highlight>
                <a:latin typeface="Arial"/>
                <a:cs typeface="Arial"/>
              </a:rPr>
              <a:t>gas]</a:t>
            </a:r>
            <a:r>
              <a:rPr lang="en-US" sz="1900" b="0" i="0" u="none" strike="noStrike">
                <a:solidFill>
                  <a:srgbClr val="000000"/>
                </a:solidFill>
                <a:effectLst/>
                <a:latin typeface="Arial"/>
                <a:cs typeface="Arial"/>
              </a:rPr>
              <a:t> is supplied (via large cylinders that deliver the gas through pipes in the walls) contributes significantly to this issue. </a:t>
            </a:r>
            <a:r>
              <a:rPr lang="en-US" sz="1900" b="0" i="0">
                <a:solidFill>
                  <a:srgbClr val="000000"/>
                </a:solidFill>
                <a:effectLst/>
                <a:latin typeface="Arial"/>
                <a:cs typeface="Arial"/>
              </a:rPr>
              <a:t>​</a:t>
            </a:r>
            <a:endParaRPr lang="en-US" sz="1600" b="0" i="0">
              <a:solidFill>
                <a:srgbClr val="000000"/>
              </a:solidFill>
              <a:effectLst/>
              <a:latin typeface="Arial"/>
              <a:cs typeface="Arial"/>
            </a:endParaRPr>
          </a:p>
          <a:p>
            <a:pPr algn="l" rtl="0" fontAlgn="base"/>
            <a:r>
              <a:rPr lang="en-US" sz="1900" b="0" i="0" u="none" strike="noStrike">
                <a:solidFill>
                  <a:srgbClr val="000000"/>
                </a:solidFill>
                <a:effectLst/>
                <a:latin typeface="Arial" panose="020B0604020202020204" pitchFamily="34" charset="0"/>
                <a:cs typeface="Arial" panose="020B0604020202020204" pitchFamily="34" charset="0"/>
              </a:rPr>
              <a:t>Nitrous oxide is a potent greenhouse gas and reducing wastage will reduce emissions whilst also improving efficiency. It will remain readily accessible for all clinical needs. </a:t>
            </a:r>
            <a:r>
              <a:rPr lang="en-US" sz="1900" b="0" i="0">
                <a:solidFill>
                  <a:srgbClr val="000000"/>
                </a:solidFill>
                <a:effectLst/>
                <a:latin typeface="Arial" panose="020B0604020202020204" pitchFamily="34" charset="0"/>
                <a:cs typeface="Arial" panose="020B0604020202020204" pitchFamily="34" charset="0"/>
              </a:rPr>
              <a:t>​</a:t>
            </a:r>
            <a:endParaRPr lang="en-US" sz="1600" b="0" i="0">
              <a:solidFill>
                <a:srgbClr val="000000"/>
              </a:solidFill>
              <a:effectLst/>
              <a:latin typeface="Arial" panose="020B0604020202020204" pitchFamily="34" charset="0"/>
              <a:cs typeface="Arial" panose="020B0604020202020204" pitchFamily="34" charset="0"/>
            </a:endParaRPr>
          </a:p>
          <a:p>
            <a:pPr algn="l" rtl="0" fontAlgn="base"/>
            <a:r>
              <a:rPr lang="en-US" sz="1900" b="1" i="0" u="none" strike="noStrike">
                <a:solidFill>
                  <a:srgbClr val="000000"/>
                </a:solidFill>
                <a:effectLst/>
                <a:latin typeface="Arial"/>
                <a:cs typeface="Arial"/>
              </a:rPr>
              <a:t>The change: </a:t>
            </a:r>
            <a:r>
              <a:rPr lang="en-US" sz="1900" b="0" i="0" u="none" strike="noStrike">
                <a:solidFill>
                  <a:srgbClr val="000000"/>
                </a:solidFill>
                <a:effectLst/>
                <a:latin typeface="Arial"/>
                <a:cs typeface="Arial"/>
              </a:rPr>
              <a:t>[</a:t>
            </a:r>
            <a:r>
              <a:rPr lang="en-US" sz="1900" b="0" i="0" u="none" strike="noStrike">
                <a:solidFill>
                  <a:srgbClr val="000000"/>
                </a:solidFill>
                <a:effectLst/>
                <a:highlight>
                  <a:srgbClr val="FFFF00"/>
                </a:highlight>
                <a:latin typeface="Arial"/>
                <a:cs typeface="Arial"/>
              </a:rPr>
              <a:t>gas]</a:t>
            </a:r>
            <a:r>
              <a:rPr lang="en-US" sz="1900" b="0" i="0" u="none" strike="noStrike">
                <a:solidFill>
                  <a:srgbClr val="000000"/>
                </a:solidFill>
                <a:effectLst/>
                <a:latin typeface="Arial"/>
                <a:cs typeface="Arial"/>
              </a:rPr>
              <a:t> will no longer be supplied via a medical as pipeline system (via a wall supply). It will be delivered using smaller cylinders on a portable system [details e.g., using trolleys/connected to the </a:t>
            </a:r>
            <a:r>
              <a:rPr lang="en-US" sz="1900" b="0" i="0" u="none" strike="noStrike">
                <a:solidFill>
                  <a:srgbClr val="000000"/>
                </a:solidFill>
                <a:effectLst/>
                <a:highlight>
                  <a:srgbClr val="FFFF00"/>
                </a:highlight>
                <a:latin typeface="Arial"/>
                <a:cs typeface="Arial"/>
              </a:rPr>
              <a:t>back of </a:t>
            </a:r>
            <a:r>
              <a:rPr lang="en-US" sz="1900" b="0" i="0" u="none" strike="noStrike" err="1">
                <a:solidFill>
                  <a:srgbClr val="000000"/>
                </a:solidFill>
                <a:effectLst/>
                <a:highlight>
                  <a:srgbClr val="FFFF00"/>
                </a:highlight>
                <a:latin typeface="Arial"/>
                <a:cs typeface="Arial"/>
              </a:rPr>
              <a:t>anaesthetic</a:t>
            </a:r>
            <a:r>
              <a:rPr lang="en-US" sz="1900" b="0" i="0" u="none" strike="noStrike">
                <a:solidFill>
                  <a:srgbClr val="000000"/>
                </a:solidFill>
                <a:effectLst/>
                <a:highlight>
                  <a:srgbClr val="FFFF00"/>
                </a:highlight>
                <a:latin typeface="Arial"/>
                <a:cs typeface="Arial"/>
              </a:rPr>
              <a:t> gas machines/other.]</a:t>
            </a:r>
            <a:r>
              <a:rPr lang="en-US" sz="1900" b="0" i="0">
                <a:solidFill>
                  <a:srgbClr val="000000"/>
                </a:solidFill>
                <a:effectLst/>
                <a:latin typeface="Arial"/>
                <a:cs typeface="Arial"/>
              </a:rPr>
              <a:t>​</a:t>
            </a:r>
            <a:endParaRPr lang="en-US" sz="1600" b="0" i="0">
              <a:solidFill>
                <a:srgbClr val="000000"/>
              </a:solidFill>
              <a:effectLst/>
              <a:latin typeface="Arial"/>
              <a:cs typeface="Arial"/>
            </a:endParaRPr>
          </a:p>
          <a:p>
            <a:pPr fontAlgn="base"/>
            <a:r>
              <a:rPr lang="en-US" sz="1900" b="1" i="0" u="none" strike="noStrike">
                <a:solidFill>
                  <a:srgbClr val="000000"/>
                </a:solidFill>
                <a:effectLst/>
                <a:latin typeface="Arial"/>
                <a:cs typeface="Arial"/>
              </a:rPr>
              <a:t>When: </a:t>
            </a:r>
            <a:r>
              <a:rPr lang="en-US" sz="1900" b="0" i="0" u="none" strike="noStrike">
                <a:solidFill>
                  <a:srgbClr val="000000"/>
                </a:solidFill>
                <a:effectLst/>
                <a:latin typeface="Arial"/>
                <a:cs typeface="Arial"/>
              </a:rPr>
              <a:t>Effective from </a:t>
            </a:r>
            <a:r>
              <a:rPr lang="en-US" sz="1900" b="0" i="0" u="none" strike="noStrike">
                <a:solidFill>
                  <a:srgbClr val="000000"/>
                </a:solidFill>
                <a:effectLst/>
                <a:highlight>
                  <a:srgbClr val="FFFF00"/>
                </a:highlight>
                <a:latin typeface="Arial"/>
                <a:cs typeface="Arial"/>
              </a:rPr>
              <a:t>[Date]</a:t>
            </a:r>
            <a:r>
              <a:rPr lang="en-US" sz="1900" b="0" i="0" u="none" strike="noStrike">
                <a:solidFill>
                  <a:srgbClr val="000000"/>
                </a:solidFill>
                <a:effectLst/>
                <a:latin typeface="Arial"/>
                <a:cs typeface="Arial"/>
              </a:rPr>
              <a:t>. </a:t>
            </a:r>
            <a:r>
              <a:rPr lang="en-US" sz="1900" b="0" i="0" u="none" strike="noStrike">
                <a:solidFill>
                  <a:srgbClr val="000000"/>
                </a:solidFill>
                <a:effectLst/>
                <a:highlight>
                  <a:srgbClr val="FFFF00"/>
                </a:highlight>
                <a:latin typeface="Arial"/>
                <a:cs typeface="Arial"/>
              </a:rPr>
              <a:t>[If </a:t>
            </a:r>
            <a:r>
              <a:rPr lang="en-US" sz="1900">
                <a:solidFill>
                  <a:srgbClr val="000000"/>
                </a:solidFill>
                <a:highlight>
                  <a:srgbClr val="FFFF00"/>
                </a:highlight>
                <a:latin typeface="Arial"/>
                <a:cs typeface="Arial"/>
              </a:rPr>
              <a:t>running a pilot</a:t>
            </a:r>
            <a:r>
              <a:rPr lang="en-US" sz="1900" b="0" i="0" u="none" strike="noStrike">
                <a:solidFill>
                  <a:srgbClr val="000000"/>
                </a:solidFill>
                <a:effectLst/>
                <a:highlight>
                  <a:srgbClr val="FFFF00"/>
                </a:highlight>
                <a:latin typeface="Arial"/>
                <a:cs typeface="Arial"/>
              </a:rPr>
              <a:t>, include </a:t>
            </a:r>
            <a:r>
              <a:rPr lang="en-US" sz="1900">
                <a:solidFill>
                  <a:srgbClr val="000000"/>
                </a:solidFill>
                <a:highlight>
                  <a:srgbClr val="FFFF00"/>
                </a:highlight>
                <a:latin typeface="Arial"/>
                <a:cs typeface="Arial"/>
              </a:rPr>
              <a:t>its end</a:t>
            </a:r>
            <a:r>
              <a:rPr lang="en-US" sz="1900" b="0" i="0" u="none" strike="noStrike">
                <a:solidFill>
                  <a:srgbClr val="000000"/>
                </a:solidFill>
                <a:effectLst/>
                <a:highlight>
                  <a:srgbClr val="FFFF00"/>
                </a:highlight>
                <a:latin typeface="Arial"/>
                <a:cs typeface="Arial"/>
              </a:rPr>
              <a:t> date]</a:t>
            </a:r>
            <a:r>
              <a:rPr lang="en-US" sz="1900" b="0" i="0">
                <a:solidFill>
                  <a:srgbClr val="000000"/>
                </a:solidFill>
                <a:effectLst/>
                <a:latin typeface="Arial"/>
                <a:cs typeface="Arial"/>
              </a:rPr>
              <a:t>​</a:t>
            </a:r>
            <a:endParaRPr lang="en-US" sz="1600" b="0" i="0">
              <a:solidFill>
                <a:srgbClr val="000000"/>
              </a:solidFill>
              <a:effectLst/>
              <a:latin typeface="Arial"/>
              <a:cs typeface="Arial"/>
            </a:endParaRPr>
          </a:p>
          <a:p>
            <a:pPr algn="l" rtl="0" fontAlgn="base"/>
            <a:r>
              <a:rPr lang="en-US" sz="1900" b="1" i="0" u="none" strike="noStrike">
                <a:solidFill>
                  <a:srgbClr val="000000"/>
                </a:solidFill>
                <a:effectLst/>
                <a:latin typeface="Arial"/>
                <a:cs typeface="Arial"/>
              </a:rPr>
              <a:t>Where: </a:t>
            </a:r>
            <a:r>
              <a:rPr lang="en-US" sz="1900" b="0" i="0" u="none" strike="noStrike">
                <a:solidFill>
                  <a:srgbClr val="000000"/>
                </a:solidFill>
                <a:effectLst/>
                <a:highlight>
                  <a:srgbClr val="FFFF00"/>
                </a:highlight>
                <a:latin typeface="Arial"/>
                <a:cs typeface="Arial"/>
              </a:rPr>
              <a:t>[clinical area]</a:t>
            </a:r>
            <a:r>
              <a:rPr lang="en-US" sz="1900" b="0" i="0" u="none" strike="noStrike">
                <a:solidFill>
                  <a:srgbClr val="000000"/>
                </a:solidFill>
                <a:effectLst/>
                <a:latin typeface="Arial"/>
                <a:cs typeface="Arial"/>
              </a:rPr>
              <a:t> currently using a piped supply of [</a:t>
            </a:r>
            <a:r>
              <a:rPr lang="en-US" sz="1900" b="0" i="0" u="none" strike="noStrike">
                <a:solidFill>
                  <a:srgbClr val="000000"/>
                </a:solidFill>
                <a:effectLst/>
                <a:highlight>
                  <a:srgbClr val="FFFF00"/>
                </a:highlight>
                <a:latin typeface="Arial"/>
                <a:cs typeface="Arial"/>
              </a:rPr>
              <a:t>gas].</a:t>
            </a:r>
            <a:r>
              <a:rPr lang="en-US" sz="1900" b="0" i="0">
                <a:solidFill>
                  <a:srgbClr val="000000"/>
                </a:solidFill>
                <a:effectLst/>
                <a:latin typeface="Arial"/>
                <a:cs typeface="Arial"/>
              </a:rPr>
              <a:t>​</a:t>
            </a:r>
            <a:endParaRPr lang="en-US" sz="1600" b="0" i="0">
              <a:solidFill>
                <a:srgbClr val="000000"/>
              </a:solidFill>
              <a:effectLst/>
              <a:latin typeface="Arial"/>
              <a:cs typeface="Arial"/>
            </a:endParaRPr>
          </a:p>
          <a:p>
            <a:pPr algn="l" rtl="0" fontAlgn="base"/>
            <a:r>
              <a:rPr lang="en-US" sz="1900" b="1" i="0" u="none" strike="noStrike">
                <a:solidFill>
                  <a:srgbClr val="000000"/>
                </a:solidFill>
                <a:effectLst/>
                <a:latin typeface="Arial"/>
                <a:cs typeface="Arial"/>
              </a:rPr>
              <a:t>What this </a:t>
            </a:r>
            <a:r>
              <a:rPr lang="en-US" sz="1900" b="1">
                <a:solidFill>
                  <a:srgbClr val="000000"/>
                </a:solidFill>
                <a:latin typeface="Arial"/>
                <a:cs typeface="Arial"/>
              </a:rPr>
              <a:t>m</a:t>
            </a:r>
            <a:r>
              <a:rPr lang="en-US" sz="1900" b="1" i="0" u="none" strike="noStrike">
                <a:solidFill>
                  <a:srgbClr val="000000"/>
                </a:solidFill>
                <a:effectLst/>
                <a:latin typeface="Arial"/>
                <a:cs typeface="Arial"/>
              </a:rPr>
              <a:t>eans for you: </a:t>
            </a:r>
            <a:r>
              <a:rPr lang="en-US" sz="1900" b="0" i="0" u="none" strike="noStrike">
                <a:solidFill>
                  <a:srgbClr val="000000"/>
                </a:solidFill>
                <a:effectLst/>
                <a:highlight>
                  <a:srgbClr val="FFFF00"/>
                </a:highlight>
                <a:latin typeface="Arial"/>
                <a:cs typeface="Arial"/>
              </a:rPr>
              <a:t>[details of how clinicians will be able to access nitrous oxide depending on the portable cylinder system being used, consider access, roles and responsibilities, any changes to processes, and opportunities for demonstrations or training ahead of switching to the portable cylinder system with details of how to take part</a:t>
            </a:r>
            <a:r>
              <a:rPr lang="en-US" sz="1900" b="0" i="0" u="none" strike="noStrike">
                <a:solidFill>
                  <a:srgbClr val="000000"/>
                </a:solidFill>
                <a:effectLst/>
                <a:latin typeface="Arial"/>
                <a:cs typeface="Arial"/>
              </a:rPr>
              <a:t>].</a:t>
            </a:r>
            <a:r>
              <a:rPr lang="en-US" sz="1900" b="0" i="0">
                <a:solidFill>
                  <a:srgbClr val="000000"/>
                </a:solidFill>
                <a:effectLst/>
                <a:latin typeface="Arial"/>
                <a:cs typeface="Arial"/>
              </a:rPr>
              <a:t>​</a:t>
            </a:r>
            <a:endParaRPr lang="en-US" sz="1600" b="0" i="0">
              <a:solidFill>
                <a:srgbClr val="000000"/>
              </a:solidFill>
              <a:effectLst/>
              <a:latin typeface="Arial"/>
              <a:cs typeface="Arial"/>
            </a:endParaRPr>
          </a:p>
          <a:p>
            <a:pPr algn="l" rtl="0" fontAlgn="base"/>
            <a:r>
              <a:rPr lang="en-US" sz="1900" b="1" i="0" u="none" strike="noStrike">
                <a:solidFill>
                  <a:srgbClr val="000000"/>
                </a:solidFill>
                <a:effectLst/>
                <a:latin typeface="Arial" panose="020B0604020202020204" pitchFamily="34" charset="0"/>
                <a:cs typeface="Arial" panose="020B0604020202020204" pitchFamily="34" charset="0"/>
              </a:rPr>
              <a:t>Availability:</a:t>
            </a:r>
            <a:r>
              <a:rPr lang="en-US" sz="1900" b="0" i="0" u="none" strike="noStrike">
                <a:solidFill>
                  <a:srgbClr val="000000"/>
                </a:solidFill>
                <a:effectLst/>
                <a:latin typeface="Arial" panose="020B0604020202020204" pitchFamily="34" charset="0"/>
                <a:cs typeface="Arial" panose="020B0604020202020204" pitchFamily="34" charset="0"/>
              </a:rPr>
              <a:t> [</a:t>
            </a:r>
            <a:r>
              <a:rPr lang="en-US" sz="1900" b="0" i="0" u="none" strike="noStrike">
                <a:solidFill>
                  <a:srgbClr val="000000"/>
                </a:solidFill>
                <a:effectLst/>
                <a:highlight>
                  <a:srgbClr val="FFFF00"/>
                </a:highlight>
                <a:latin typeface="Arial" panose="020B0604020202020204" pitchFamily="34" charset="0"/>
                <a:cs typeface="Arial" panose="020B0604020202020204" pitchFamily="34" charset="0"/>
              </a:rPr>
              <a:t>gas] </a:t>
            </a:r>
            <a:r>
              <a:rPr lang="en-US" sz="1900" b="0" i="0" u="none" strike="noStrike">
                <a:solidFill>
                  <a:srgbClr val="000000"/>
                </a:solidFill>
                <a:effectLst/>
                <a:latin typeface="Arial" panose="020B0604020202020204" pitchFamily="34" charset="0"/>
                <a:cs typeface="Arial" panose="020B0604020202020204" pitchFamily="34" charset="0"/>
              </a:rPr>
              <a:t>will remain readily accessible for all clinical needs.</a:t>
            </a:r>
            <a:r>
              <a:rPr lang="en-US" sz="1900" b="0" i="0">
                <a:solidFill>
                  <a:srgbClr val="000000"/>
                </a:solidFill>
                <a:effectLst/>
                <a:latin typeface="Arial" panose="020B0604020202020204" pitchFamily="34" charset="0"/>
                <a:cs typeface="Arial" panose="020B0604020202020204" pitchFamily="34" charset="0"/>
              </a:rPr>
              <a:t>​</a:t>
            </a:r>
            <a:endParaRPr lang="en-US" sz="1600" b="0" i="0">
              <a:solidFill>
                <a:srgbClr val="000000"/>
              </a:solidFill>
              <a:effectLst/>
              <a:latin typeface="Arial" panose="020B0604020202020204" pitchFamily="34" charset="0"/>
              <a:cs typeface="Arial" panose="020B0604020202020204" pitchFamily="34" charset="0"/>
            </a:endParaRPr>
          </a:p>
          <a:p>
            <a:pPr algn="l" rtl="0" fontAlgn="base"/>
            <a:r>
              <a:rPr lang="en-US" sz="1900" b="1" i="0" u="none" strike="noStrike">
                <a:solidFill>
                  <a:srgbClr val="000000"/>
                </a:solidFill>
                <a:effectLst/>
                <a:latin typeface="Arial"/>
                <a:cs typeface="Arial"/>
              </a:rPr>
              <a:t>Discontinuation of piped </a:t>
            </a:r>
            <a:r>
              <a:rPr lang="en-US" sz="1900" b="1">
                <a:solidFill>
                  <a:srgbClr val="000000"/>
                </a:solidFill>
                <a:latin typeface="Arial"/>
                <a:cs typeface="Arial"/>
              </a:rPr>
              <a:t>s</a:t>
            </a:r>
            <a:r>
              <a:rPr lang="en-US" sz="1900" b="1" i="0" u="none" strike="noStrike">
                <a:solidFill>
                  <a:srgbClr val="000000"/>
                </a:solidFill>
                <a:effectLst/>
                <a:latin typeface="Arial"/>
                <a:cs typeface="Arial"/>
              </a:rPr>
              <a:t>upply:</a:t>
            </a:r>
            <a:r>
              <a:rPr lang="en-US" sz="1900" b="0" i="0" u="none" strike="noStrike">
                <a:solidFill>
                  <a:srgbClr val="000000"/>
                </a:solidFill>
                <a:effectLst/>
                <a:latin typeface="Arial"/>
                <a:cs typeface="Arial"/>
              </a:rPr>
              <a:t> Please note that the piped supply of </a:t>
            </a:r>
            <a:r>
              <a:rPr lang="en-US" sz="1900" b="0" i="0" u="none" strike="noStrike">
                <a:solidFill>
                  <a:srgbClr val="000000"/>
                </a:solidFill>
                <a:effectLst/>
                <a:highlight>
                  <a:srgbClr val="FFFF00"/>
                </a:highlight>
                <a:latin typeface="Arial"/>
                <a:cs typeface="Arial"/>
              </a:rPr>
              <a:t>[gas]</a:t>
            </a:r>
            <a:r>
              <a:rPr lang="en-US" sz="1900" b="0" i="0" u="none" strike="noStrike">
                <a:solidFill>
                  <a:srgbClr val="000000"/>
                </a:solidFill>
                <a:effectLst/>
                <a:latin typeface="Arial"/>
                <a:cs typeface="Arial"/>
              </a:rPr>
              <a:t> will no longer be in use. </a:t>
            </a:r>
            <a:r>
              <a:rPr lang="en-US" sz="1900" b="0" i="0">
                <a:solidFill>
                  <a:srgbClr val="000000"/>
                </a:solidFill>
                <a:effectLst/>
                <a:latin typeface="Arial"/>
                <a:cs typeface="Arial"/>
              </a:rPr>
              <a:t>​</a:t>
            </a:r>
            <a:endParaRPr lang="en-US" sz="1600" b="0" i="0">
              <a:solidFill>
                <a:srgbClr val="000000"/>
              </a:solidFill>
              <a:effectLst/>
              <a:latin typeface="Arial"/>
              <a:cs typeface="Arial"/>
            </a:endParaRPr>
          </a:p>
          <a:p>
            <a:pPr algn="l" rtl="0" fontAlgn="base"/>
            <a:r>
              <a:rPr lang="en-US" sz="1900" b="1" i="0" u="none" strike="noStrike">
                <a:solidFill>
                  <a:srgbClr val="000000"/>
                </a:solidFill>
                <a:effectLst/>
                <a:latin typeface="Arial" panose="020B0604020202020204" pitchFamily="34" charset="0"/>
                <a:cs typeface="Arial" panose="020B0604020202020204" pitchFamily="34" charset="0"/>
              </a:rPr>
              <a:t>Reminders:</a:t>
            </a:r>
            <a:r>
              <a:rPr lang="en-US" sz="1900" b="0" i="0" u="none" strike="noStrike">
                <a:solidFill>
                  <a:srgbClr val="000000"/>
                </a:solidFill>
                <a:effectLst/>
                <a:latin typeface="Arial" panose="020B0604020202020204" pitchFamily="34" charset="0"/>
                <a:cs typeface="Arial" panose="020B0604020202020204" pitchFamily="34" charset="0"/>
              </a:rPr>
              <a:t> Posters will be placed near plugged piped valve outlets as useful reminders not to use the piped wall supply.</a:t>
            </a:r>
            <a:r>
              <a:rPr lang="en-US" sz="1900" b="0" i="0">
                <a:solidFill>
                  <a:srgbClr val="000000"/>
                </a:solidFill>
                <a:effectLst/>
                <a:latin typeface="Arial" panose="020B0604020202020204" pitchFamily="34" charset="0"/>
                <a:cs typeface="Arial" panose="020B0604020202020204" pitchFamily="34" charset="0"/>
              </a:rPr>
              <a:t>​</a:t>
            </a:r>
            <a:endParaRPr lang="en-US" sz="1600" b="0" i="0">
              <a:solidFill>
                <a:srgbClr val="000000"/>
              </a:solidFill>
              <a:effectLst/>
              <a:latin typeface="Arial" panose="020B0604020202020204" pitchFamily="34" charset="0"/>
              <a:cs typeface="Arial" panose="020B0604020202020204" pitchFamily="34" charset="0"/>
            </a:endParaRPr>
          </a:p>
          <a:p>
            <a:pPr algn="l" rtl="0" fontAlgn="base"/>
            <a:r>
              <a:rPr lang="en-US" sz="1900" b="1" i="0" u="none" strike="noStrike">
                <a:solidFill>
                  <a:srgbClr val="000000"/>
                </a:solidFill>
                <a:effectLst/>
                <a:latin typeface="Arial"/>
                <a:cs typeface="Arial"/>
              </a:rPr>
              <a:t>Feedback:</a:t>
            </a:r>
            <a:r>
              <a:rPr lang="en-US" sz="1900" b="0" i="0" u="none" strike="noStrike">
                <a:solidFill>
                  <a:srgbClr val="000000"/>
                </a:solidFill>
                <a:effectLst/>
                <a:latin typeface="Arial"/>
                <a:cs typeface="Arial"/>
              </a:rPr>
              <a:t> We value your feedback on this new process. Please share your experiences and any suggestions with  </a:t>
            </a:r>
            <a:r>
              <a:rPr lang="en-US" sz="1900" b="0" i="0" u="none" strike="noStrike">
                <a:solidFill>
                  <a:srgbClr val="000000"/>
                </a:solidFill>
                <a:effectLst/>
                <a:highlight>
                  <a:srgbClr val="FFFF00"/>
                </a:highlight>
                <a:latin typeface="Arial"/>
                <a:cs typeface="Arial"/>
              </a:rPr>
              <a:t>[Point of Contact Name]</a:t>
            </a:r>
            <a:r>
              <a:rPr lang="en-US" sz="1900" b="0" i="0" u="none" strike="noStrike">
                <a:solidFill>
                  <a:srgbClr val="000000"/>
                </a:solidFill>
                <a:effectLst/>
                <a:latin typeface="Arial"/>
                <a:cs typeface="Arial"/>
              </a:rPr>
              <a:t> at </a:t>
            </a:r>
            <a:r>
              <a:rPr lang="en-US" sz="1900" b="0" i="0" u="none" strike="noStrike">
                <a:solidFill>
                  <a:srgbClr val="000000"/>
                </a:solidFill>
                <a:effectLst/>
                <a:highlight>
                  <a:srgbClr val="FFFF00"/>
                </a:highlight>
                <a:latin typeface="Arial"/>
                <a:cs typeface="Arial"/>
              </a:rPr>
              <a:t>[Point of Contact Email/Phone/Bleep or other contact method]</a:t>
            </a:r>
            <a:r>
              <a:rPr lang="en-US" sz="1900" b="0" i="0" u="none" strike="noStrike">
                <a:solidFill>
                  <a:srgbClr val="000000"/>
                </a:solidFill>
                <a:effectLst/>
                <a:latin typeface="Arial"/>
                <a:cs typeface="Arial"/>
              </a:rPr>
              <a:t>.</a:t>
            </a:r>
            <a:r>
              <a:rPr lang="en-US" sz="1900" b="0" i="0">
                <a:solidFill>
                  <a:srgbClr val="000000"/>
                </a:solidFill>
                <a:effectLst/>
                <a:latin typeface="Arial"/>
                <a:cs typeface="Arial"/>
              </a:rPr>
              <a:t>​</a:t>
            </a:r>
            <a:endParaRPr lang="en-US" sz="1600" b="0" i="0">
              <a:solidFill>
                <a:srgbClr val="000000"/>
              </a:solidFill>
              <a:effectLst/>
              <a:latin typeface="Arial"/>
              <a:cs typeface="Arial"/>
            </a:endParaRPr>
          </a:p>
          <a:p>
            <a:pPr algn="l" rtl="0" fontAlgn="base"/>
            <a:r>
              <a:rPr lang="en-US" sz="1900" b="1" i="0" u="none" strike="noStrike">
                <a:solidFill>
                  <a:srgbClr val="000000"/>
                </a:solidFill>
                <a:effectLst/>
                <a:latin typeface="Arial"/>
                <a:cs typeface="Arial"/>
              </a:rPr>
              <a:t>Problem reporting:</a:t>
            </a:r>
            <a:r>
              <a:rPr lang="en-US" sz="1900" b="0" i="0" u="none" strike="noStrike">
                <a:solidFill>
                  <a:srgbClr val="000000"/>
                </a:solidFill>
                <a:effectLst/>
                <a:latin typeface="Arial"/>
                <a:cs typeface="Arial"/>
              </a:rPr>
              <a:t> If you encounter any issues, please flag them quickly and easily through the established reporting channels </a:t>
            </a:r>
            <a:r>
              <a:rPr lang="en-US" sz="1900" b="0" i="0" u="none" strike="noStrike">
                <a:solidFill>
                  <a:srgbClr val="000000"/>
                </a:solidFill>
                <a:effectLst/>
                <a:highlight>
                  <a:srgbClr val="FFFF00"/>
                </a:highlight>
                <a:latin typeface="Arial"/>
                <a:cs typeface="Arial"/>
              </a:rPr>
              <a:t>[contact details or required reporting channel].</a:t>
            </a:r>
            <a:r>
              <a:rPr lang="en-US" sz="1900" b="0" i="0">
                <a:solidFill>
                  <a:srgbClr val="000000"/>
                </a:solidFill>
                <a:effectLst/>
                <a:highlight>
                  <a:srgbClr val="FFFF00"/>
                </a:highlight>
                <a:latin typeface="Arial"/>
                <a:cs typeface="Arial"/>
              </a:rPr>
              <a:t>​</a:t>
            </a:r>
            <a:endParaRPr lang="en-US" sz="1600" b="0" i="0">
              <a:solidFill>
                <a:srgbClr val="000000"/>
              </a:solidFill>
              <a:effectLst/>
              <a:highlight>
                <a:srgbClr val="FFFF00"/>
              </a:highlight>
              <a:latin typeface="Arial"/>
              <a:cs typeface="Arial"/>
            </a:endParaRPr>
          </a:p>
          <a:p>
            <a:pPr algn="l" rtl="0" fontAlgn="base"/>
            <a:r>
              <a:rPr lang="en-US" sz="1900" b="0" i="0" u="none" strike="noStrike">
                <a:solidFill>
                  <a:srgbClr val="000000"/>
                </a:solidFill>
                <a:effectLst/>
                <a:latin typeface="Arial" panose="020B0604020202020204" pitchFamily="34" charset="0"/>
                <a:cs typeface="Arial" panose="020B0604020202020204" pitchFamily="34" charset="0"/>
              </a:rPr>
              <a:t>Thank you for your attention to this important update. We are confident that this change will help advance our commitment to more sustainable care.</a:t>
            </a:r>
            <a:r>
              <a:rPr lang="en-US" sz="1900" b="0" i="0">
                <a:solidFill>
                  <a:srgbClr val="000000"/>
                </a:solidFill>
                <a:effectLst/>
                <a:latin typeface="Arial" panose="020B0604020202020204" pitchFamily="34" charset="0"/>
                <a:cs typeface="Arial" panose="020B0604020202020204" pitchFamily="34" charset="0"/>
              </a:rPr>
              <a:t>​</a:t>
            </a:r>
            <a:endParaRPr lang="en-US" sz="1600" b="0" i="0">
              <a:solidFill>
                <a:srgbClr val="000000"/>
              </a:solidFill>
              <a:effectLst/>
              <a:latin typeface="Arial" panose="020B0604020202020204" pitchFamily="34" charset="0"/>
              <a:cs typeface="Arial" panose="020B0604020202020204" pitchFamily="34" charset="0"/>
            </a:endParaRPr>
          </a:p>
          <a:p>
            <a:pPr algn="l" rtl="0" fontAlgn="base"/>
            <a:r>
              <a:rPr lang="en-US" sz="1900" b="0" i="0" u="none" strike="noStrike">
                <a:solidFill>
                  <a:srgbClr val="000000"/>
                </a:solidFill>
                <a:effectLst/>
                <a:highlight>
                  <a:srgbClr val="FFFF00"/>
                </a:highlight>
                <a:latin typeface="Arial"/>
                <a:cs typeface="Arial"/>
              </a:rPr>
              <a:t>[Name]</a:t>
            </a:r>
            <a:r>
              <a:rPr lang="en-GB" sz="1900" b="0" i="0">
                <a:solidFill>
                  <a:srgbClr val="000000"/>
                </a:solidFill>
                <a:effectLst/>
                <a:latin typeface="Arial"/>
                <a:cs typeface="Arial"/>
              </a:rPr>
              <a:t>​</a:t>
            </a:r>
            <a:br>
              <a:rPr lang="en-GB" sz="1900" b="0" i="0">
                <a:effectLst/>
                <a:latin typeface="Arial" panose="020B0604020202020204" pitchFamily="34" charset="0"/>
                <a:cs typeface="Arial" panose="020B0604020202020204" pitchFamily="34" charset="0"/>
              </a:rPr>
            </a:br>
            <a:r>
              <a:rPr lang="en-US" sz="1900" b="0" i="0" u="none" strike="noStrike">
                <a:solidFill>
                  <a:srgbClr val="000000"/>
                </a:solidFill>
                <a:effectLst/>
                <a:highlight>
                  <a:srgbClr val="FFFF00"/>
                </a:highlight>
                <a:latin typeface="Arial"/>
                <a:cs typeface="Arial"/>
              </a:rPr>
              <a:t>[Position]</a:t>
            </a:r>
            <a:endParaRPr lang="en-GB" sz="1600" b="0" i="0">
              <a:solidFill>
                <a:srgbClr val="000000"/>
              </a:solidFill>
              <a:effectLst/>
              <a:highlight>
                <a:srgbClr val="FFFF00"/>
              </a:highlight>
              <a:latin typeface="Arial"/>
              <a:cs typeface="Arial"/>
            </a:endParaRPr>
          </a:p>
          <a:p>
            <a:pPr algn="l" rtl="0" fontAlgn="base"/>
            <a:endParaRPr lang="en-US"/>
          </a:p>
        </p:txBody>
      </p:sp>
      <p:sp>
        <p:nvSpPr>
          <p:cNvPr id="3" name="Content Placeholder 4">
            <a:extLst>
              <a:ext uri="{FF2B5EF4-FFF2-40B4-BE49-F238E27FC236}">
                <a16:creationId xmlns:a16="http://schemas.microsoft.com/office/drawing/2014/main" id="{7987C0D5-1ECD-91FC-D339-98750DA9183D}"/>
              </a:ext>
            </a:extLst>
          </p:cNvPr>
          <p:cNvSpPr txBox="1">
            <a:spLocks/>
          </p:cNvSpPr>
          <p:nvPr/>
        </p:nvSpPr>
        <p:spPr>
          <a:xfrm>
            <a:off x="437508" y="1390645"/>
            <a:ext cx="11088000" cy="243321"/>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a:solidFill>
                  <a:srgbClr val="000000"/>
                </a:solidFill>
                <a:latin typeface="Arial"/>
                <a:cs typeface="Arial"/>
              </a:rPr>
              <a:t>Please fill in the highlighted yellow sections in the email template below with the information relevant to your project </a:t>
            </a:r>
            <a:endParaRPr lang="en-US" sz="1200">
              <a:latin typeface="Arial"/>
              <a:cs typeface="Arial"/>
            </a:endParaRPr>
          </a:p>
          <a:p>
            <a:pPr fontAlgn="base"/>
            <a:endParaRPr lang="en-US" sz="1200">
              <a:latin typeface="Arial"/>
              <a:cs typeface="Arial"/>
            </a:endParaRPr>
          </a:p>
        </p:txBody>
      </p:sp>
    </p:spTree>
    <p:extLst>
      <p:ext uri="{BB962C8B-B14F-4D97-AF65-F5344CB8AC3E}">
        <p14:creationId xmlns:p14="http://schemas.microsoft.com/office/powerpoint/2010/main" val="24189945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7687c34-ba34-40c0-9053-29c2a4e0579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C005272C86AB54A8069BA78BC558678" ma:contentTypeVersion="13" ma:contentTypeDescription="Create a new document." ma:contentTypeScope="" ma:versionID="82a3f1a897cc635e8616accd1c64eedd">
  <xsd:schema xmlns:xsd="http://www.w3.org/2001/XMLSchema" xmlns:xs="http://www.w3.org/2001/XMLSchema" xmlns:p="http://schemas.microsoft.com/office/2006/metadata/properties" xmlns:ns2="542f5106-4bef-4912-b15b-d67f4f8fa2b2" xmlns:ns3="c7687c34-ba34-40c0-9053-29c2a4e05796" targetNamespace="http://schemas.microsoft.com/office/2006/metadata/properties" ma:root="true" ma:fieldsID="0ac00c6fe0daea0c411ee32b9dae6dbc" ns2:_="" ns3:_="">
    <xsd:import namespace="542f5106-4bef-4912-b15b-d67f4f8fa2b2"/>
    <xsd:import namespace="c7687c34-ba34-40c0-9053-29c2a4e0579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SearchProperties" minOccurs="0"/>
                <xsd:element ref="ns3:lcf76f155ced4ddcb4097134ff3c332f" minOccurs="0"/>
                <xsd:element ref="ns3:MediaServiceDateTaken"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2f5106-4bef-4912-b15b-d67f4f8fa2b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687c34-ba34-40c0-9053-29c2a4e0579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ca0b12d-6f22-4b65-b254-9421d2853f74"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2B3C52-C4E5-4003-8240-632FDE102EAB}">
  <ds:schemaRefs>
    <ds:schemaRef ds:uri="542f5106-4bef-4912-b15b-d67f4f8fa2b2"/>
    <ds:schemaRef ds:uri="c7687c34-ba34-40c0-9053-29c2a4e057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ABEDAB7-69F7-46C2-91A3-CAA5155FB57B}">
  <ds:schemaRefs>
    <ds:schemaRef ds:uri="542f5106-4bef-4912-b15b-d67f4f8fa2b2"/>
    <ds:schemaRef ds:uri="c7687c34-ba34-40c0-9053-29c2a4e057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7B6D4F5-ECA0-4A22-A4DD-3335756FD6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18</Slides>
  <Notes>9</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NHSD-Refresh-Theme-NOV1120B</vt:lpstr>
      <vt:lpstr>Project Communication Templates</vt:lpstr>
      <vt:lpstr>Contents</vt:lpstr>
      <vt:lpstr>Background information</vt:lpstr>
      <vt:lpstr>PowerPoint Presentation</vt:lpstr>
      <vt:lpstr>Frequently asked questions</vt:lpstr>
      <vt:lpstr>Template email A: Request information on clinical use</vt:lpstr>
      <vt:lpstr>Survey template part 1: Understand departmental clinical use</vt:lpstr>
      <vt:lpstr>Survey template part 2: Understand departmental clinical use</vt:lpstr>
      <vt:lpstr>Template email B: inform staff of transition to a portable cylinder system</vt:lpstr>
      <vt:lpstr>Template email C: Inform staff of pipeline optimisation</vt:lpstr>
      <vt:lpstr>Posters </vt:lpstr>
      <vt:lpstr>PowerPoint Presentation</vt:lpstr>
      <vt:lpstr>Poster B: nitrous oxide supply change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Gregory Wye</dc:creator>
  <cp:revision>1</cp:revision>
  <dcterms:created xsi:type="dcterms:W3CDTF">2020-11-30T10:49:03Z</dcterms:created>
  <dcterms:modified xsi:type="dcterms:W3CDTF">2025-02-20T18:09:06Z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0x0101005C005272C86AB54A8069BA78BC558678</vt:lpwstr>
  </property>
  <property fmtid="{D5CDD505-2E9C-101B-9397-08002B2CF9AE}" pid="3" name="_dlc_DocIdItemGuid">
    <vt:lpwstr>56579ddb-1cdf-4035-9a3d-2da04fab6c26</vt:lpwstr>
  </property>
  <property fmtid="{D5CDD505-2E9C-101B-9397-08002B2CF9AE}" pid="4" name="MediaServiceImageTags">
    <vt:lpwstr/>
  </property>
  <property fmtid="{D5CDD505-2E9C-101B-9397-08002B2CF9AE}" pid="5" name="Order">
    <vt:r8>15100</vt:r8>
  </property>
  <property fmtid="{D5CDD505-2E9C-101B-9397-08002B2CF9AE}" pid="6" name="_ExtendedDescription">
    <vt:lpwstr/>
  </property>
</Properties>
</file>