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73" r:id="rId4"/>
  </p:sldMasterIdLst>
  <p:notesMasterIdLst>
    <p:notesMasterId r:id="rId8"/>
  </p:notesMasterIdLst>
  <p:handoutMasterIdLst>
    <p:handoutMasterId r:id="rId9"/>
  </p:handoutMasterIdLst>
  <p:sldIdLst>
    <p:sldId id="1923" r:id="rId5"/>
    <p:sldId id="1946" r:id="rId6"/>
    <p:sldId id="214570729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A98052D-1840-26B1-49FF-D73134B71194}" name="Katherine Angus" initials="KA" userId="S::katherine.angus_uclpartners.com#ext#@nhsengland.onmicrosoft.com::021a2b4c-2041-4c19-9d30-1e900ed8da2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Sarah Wilkinson" initials="SW" lastIdx="1" clrIdx="0">
    <p:extLst>
      <p:ext uri="{19B8F6BF-5375-455C-9EA6-DF929625EA0E}">
        <p15:presenceInfo xmlns:p15="http://schemas.microsoft.com/office/powerpoint/2012/main" userId="1186059c3be801a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E1E4"/>
    <a:srgbClr val="425563"/>
    <a:srgbClr val="F6F8F8"/>
    <a:srgbClr val="80D2CC"/>
    <a:srgbClr val="99DBD6"/>
    <a:srgbClr val="99DDEB"/>
    <a:srgbClr val="80D4E7"/>
    <a:srgbClr val="005EB8"/>
    <a:srgbClr val="E8EDEE"/>
    <a:srgbClr val="00308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FB22B0C-7983-D390-D51C-A78A6F14326F}" v="6" dt="2025-01-15T13:11:32.926"/>
    <p1510:client id="{29D16623-2A82-1A82-8376-78295190EC94}" v="2" dt="2025-01-15T14:59:29.21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17" Type="http://schemas.microsoft.com/office/2018/10/relationships/authors" Target="author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laudia Rees" userId="S::claudia.rees@uclpartners.com::b3c79329-9b90-4ff8-9d87-90e1235887cf" providerId="AD" clId="Web-{F6B2C3A3-E6E1-43C7-4E5B-588E415CBEDC}"/>
    <pc:docChg chg="delSld modSld">
      <pc:chgData name="Claudia Rees" userId="S::claudia.rees@uclpartners.com::b3c79329-9b90-4ff8-9d87-90e1235887cf" providerId="AD" clId="Web-{F6B2C3A3-E6E1-43C7-4E5B-588E415CBEDC}" dt="2024-11-08T12:36:39.152" v="128"/>
      <pc:docMkLst>
        <pc:docMk/>
      </pc:docMkLst>
      <pc:sldChg chg="modSp">
        <pc:chgData name="Claudia Rees" userId="S::claudia.rees@uclpartners.com::b3c79329-9b90-4ff8-9d87-90e1235887cf" providerId="AD" clId="Web-{F6B2C3A3-E6E1-43C7-4E5B-588E415CBEDC}" dt="2024-11-08T12:28:17.434" v="35" actId="1076"/>
        <pc:sldMkLst>
          <pc:docMk/>
          <pc:sldMk cId="3830231407" sldId="1923"/>
        </pc:sldMkLst>
        <pc:spChg chg="mod">
          <ac:chgData name="Claudia Rees" userId="S::claudia.rees@uclpartners.com::b3c79329-9b90-4ff8-9d87-90e1235887cf" providerId="AD" clId="Web-{F6B2C3A3-E6E1-43C7-4E5B-588E415CBEDC}" dt="2024-11-08T12:28:17.434" v="35" actId="1076"/>
          <ac:spMkLst>
            <pc:docMk/>
            <pc:sldMk cId="3830231407" sldId="1923"/>
            <ac:spMk id="2" creationId="{623499A9-ADAE-F54A-B49E-F294E7BCE9E8}"/>
          </ac:spMkLst>
        </pc:spChg>
      </pc:sldChg>
      <pc:sldChg chg="modSp">
        <pc:chgData name="Claudia Rees" userId="S::claudia.rees@uclpartners.com::b3c79329-9b90-4ff8-9d87-90e1235887cf" providerId="AD" clId="Web-{F6B2C3A3-E6E1-43C7-4E5B-588E415CBEDC}" dt="2024-11-08T12:28:49.247" v="87" actId="20577"/>
        <pc:sldMkLst>
          <pc:docMk/>
          <pc:sldMk cId="3418343003" sldId="1946"/>
        </pc:sldMkLst>
        <pc:spChg chg="mod">
          <ac:chgData name="Claudia Rees" userId="S::claudia.rees@uclpartners.com::b3c79329-9b90-4ff8-9d87-90e1235887cf" providerId="AD" clId="Web-{F6B2C3A3-E6E1-43C7-4E5B-588E415CBEDC}" dt="2024-11-08T12:28:49.247" v="87" actId="20577"/>
          <ac:spMkLst>
            <pc:docMk/>
            <pc:sldMk cId="3418343003" sldId="1946"/>
            <ac:spMk id="5" creationId="{C594638D-C17F-D749-9360-E2332845D248}"/>
          </ac:spMkLst>
        </pc:spChg>
      </pc:sldChg>
      <pc:sldChg chg="addSp delSp modSp">
        <pc:chgData name="Claudia Rees" userId="S::claudia.rees@uclpartners.com::b3c79329-9b90-4ff8-9d87-90e1235887cf" providerId="AD" clId="Web-{F6B2C3A3-E6E1-43C7-4E5B-588E415CBEDC}" dt="2024-11-08T12:36:39.152" v="128"/>
        <pc:sldMkLst>
          <pc:docMk/>
          <pc:sldMk cId="3053794067" sldId="2145707297"/>
        </pc:sldMkLst>
        <pc:spChg chg="add del mod">
          <ac:chgData name="Claudia Rees" userId="S::claudia.rees@uclpartners.com::b3c79329-9b90-4ff8-9d87-90e1235887cf" providerId="AD" clId="Web-{F6B2C3A3-E6E1-43C7-4E5B-588E415CBEDC}" dt="2024-11-08T12:29:41.921" v="97"/>
          <ac:spMkLst>
            <pc:docMk/>
            <pc:sldMk cId="3053794067" sldId="2145707297"/>
            <ac:spMk id="3" creationId="{D7B9C91C-5BC2-99B9-EB44-FA66F312A647}"/>
          </ac:spMkLst>
        </pc:spChg>
        <pc:spChg chg="del">
          <ac:chgData name="Claudia Rees" userId="S::claudia.rees@uclpartners.com::b3c79329-9b90-4ff8-9d87-90e1235887cf" providerId="AD" clId="Web-{F6B2C3A3-E6E1-43C7-4E5B-588E415CBEDC}" dt="2024-11-08T12:28:51.638" v="88"/>
          <ac:spMkLst>
            <pc:docMk/>
            <pc:sldMk cId="3053794067" sldId="2145707297"/>
            <ac:spMk id="5" creationId="{C594638D-C17F-D749-9360-E2332845D248}"/>
          </ac:spMkLst>
        </pc:spChg>
        <pc:spChg chg="add del mod">
          <ac:chgData name="Claudia Rees" userId="S::claudia.rees@uclpartners.com::b3c79329-9b90-4ff8-9d87-90e1235887cf" providerId="AD" clId="Web-{F6B2C3A3-E6E1-43C7-4E5B-588E415CBEDC}" dt="2024-11-08T12:36:39.152" v="128"/>
          <ac:spMkLst>
            <pc:docMk/>
            <pc:sldMk cId="3053794067" sldId="2145707297"/>
            <ac:spMk id="1106" creationId="{F5999159-9CD8-792A-E883-676CC1A61463}"/>
          </ac:spMkLst>
        </pc:spChg>
        <pc:graphicFrameChg chg="add del mod ord modGraphic">
          <ac:chgData name="Claudia Rees" userId="S::claudia.rees@uclpartners.com::b3c79329-9b90-4ff8-9d87-90e1235887cf" providerId="AD" clId="Web-{F6B2C3A3-E6E1-43C7-4E5B-588E415CBEDC}" dt="2024-11-08T12:36:39.152" v="128"/>
          <ac:graphicFrameMkLst>
            <pc:docMk/>
            <pc:sldMk cId="3053794067" sldId="2145707297"/>
            <ac:graphicFrameMk id="4" creationId="{85196D79-B13C-7350-B3F5-3354FCC805D9}"/>
          </ac:graphicFrameMkLst>
        </pc:graphicFrameChg>
      </pc:sldChg>
      <pc:sldChg chg="del">
        <pc:chgData name="Claudia Rees" userId="S::claudia.rees@uclpartners.com::b3c79329-9b90-4ff8-9d87-90e1235887cf" providerId="AD" clId="Web-{F6B2C3A3-E6E1-43C7-4E5B-588E415CBEDC}" dt="2024-11-08T12:28:57.404" v="91"/>
        <pc:sldMkLst>
          <pc:docMk/>
          <pc:sldMk cId="654708176" sldId="2145707300"/>
        </pc:sldMkLst>
      </pc:sldChg>
      <pc:sldChg chg="del">
        <pc:chgData name="Claudia Rees" userId="S::claudia.rees@uclpartners.com::b3c79329-9b90-4ff8-9d87-90e1235887cf" providerId="AD" clId="Web-{F6B2C3A3-E6E1-43C7-4E5B-588E415CBEDC}" dt="2024-11-08T12:28:54.279" v="89"/>
        <pc:sldMkLst>
          <pc:docMk/>
          <pc:sldMk cId="4073790638" sldId="2145707305"/>
        </pc:sldMkLst>
      </pc:sldChg>
      <pc:sldChg chg="del">
        <pc:chgData name="Claudia Rees" userId="S::claudia.rees@uclpartners.com::b3c79329-9b90-4ff8-9d87-90e1235887cf" providerId="AD" clId="Web-{F6B2C3A3-E6E1-43C7-4E5B-588E415CBEDC}" dt="2024-11-08T12:28:56.373" v="90"/>
        <pc:sldMkLst>
          <pc:docMk/>
          <pc:sldMk cId="2046763787" sldId="2145707306"/>
        </pc:sldMkLst>
      </pc:sldChg>
      <pc:sldChg chg="del">
        <pc:chgData name="Claudia Rees" userId="S::claudia.rees@uclpartners.com::b3c79329-9b90-4ff8-9d87-90e1235887cf" providerId="AD" clId="Web-{F6B2C3A3-E6E1-43C7-4E5B-588E415CBEDC}" dt="2024-11-08T12:28:58.154" v="92"/>
        <pc:sldMkLst>
          <pc:docMk/>
          <pc:sldMk cId="393510735" sldId="2145707307"/>
        </pc:sldMkLst>
      </pc:sldChg>
      <pc:sldChg chg="del">
        <pc:chgData name="Claudia Rees" userId="S::claudia.rees@uclpartners.com::b3c79329-9b90-4ff8-9d87-90e1235887cf" providerId="AD" clId="Web-{F6B2C3A3-E6E1-43C7-4E5B-588E415CBEDC}" dt="2024-11-08T12:28:58.857" v="93"/>
        <pc:sldMkLst>
          <pc:docMk/>
          <pc:sldMk cId="3451328964" sldId="2145707308"/>
        </pc:sldMkLst>
      </pc:sldChg>
      <pc:sldChg chg="del">
        <pc:chgData name="Claudia Rees" userId="S::claudia.rees@uclpartners.com::b3c79329-9b90-4ff8-9d87-90e1235887cf" providerId="AD" clId="Web-{F6B2C3A3-E6E1-43C7-4E5B-588E415CBEDC}" dt="2024-11-08T12:28:59.373" v="94"/>
        <pc:sldMkLst>
          <pc:docMk/>
          <pc:sldMk cId="1066451168" sldId="2145707309"/>
        </pc:sldMkLst>
      </pc:sldChg>
      <pc:sldChg chg="del">
        <pc:chgData name="Claudia Rees" userId="S::claudia.rees@uclpartners.com::b3c79329-9b90-4ff8-9d87-90e1235887cf" providerId="AD" clId="Web-{F6B2C3A3-E6E1-43C7-4E5B-588E415CBEDC}" dt="2024-11-08T12:28:59.998" v="95"/>
        <pc:sldMkLst>
          <pc:docMk/>
          <pc:sldMk cId="3364407292" sldId="2145707310"/>
        </pc:sldMkLst>
      </pc:sldChg>
      <pc:sldChg chg="del">
        <pc:chgData name="Claudia Rees" userId="S::claudia.rees@uclpartners.com::b3c79329-9b90-4ff8-9d87-90e1235887cf" providerId="AD" clId="Web-{F6B2C3A3-E6E1-43C7-4E5B-588E415CBEDC}" dt="2024-11-08T12:29:00.842" v="96"/>
        <pc:sldMkLst>
          <pc:docMk/>
          <pc:sldMk cId="3187114211" sldId="2145707311"/>
        </pc:sldMkLst>
      </pc:sldChg>
    </pc:docChg>
  </pc:docChgLst>
  <pc:docChgLst>
    <pc:chgData name="Katherine Angus" userId="S::katherine.angus@uclpartners.com::9bf4d850-7705-429b-ba84-5e6a15497aa4" providerId="AD" clId="Web-{1FB22B0C-7983-D390-D51C-A78A6F14326F}"/>
    <pc:docChg chg="modSld">
      <pc:chgData name="Katherine Angus" userId="S::katherine.angus@uclpartners.com::9bf4d850-7705-429b-ba84-5e6a15497aa4" providerId="AD" clId="Web-{1FB22B0C-7983-D390-D51C-A78A6F14326F}" dt="2025-01-15T13:11:27.488" v="3" actId="20577"/>
      <pc:docMkLst>
        <pc:docMk/>
      </pc:docMkLst>
      <pc:sldChg chg="modSp">
        <pc:chgData name="Katherine Angus" userId="S::katherine.angus@uclpartners.com::9bf4d850-7705-429b-ba84-5e6a15497aa4" providerId="AD" clId="Web-{1FB22B0C-7983-D390-D51C-A78A6F14326F}" dt="2025-01-15T13:11:27.488" v="3" actId="20577"/>
        <pc:sldMkLst>
          <pc:docMk/>
          <pc:sldMk cId="3830231407" sldId="1923"/>
        </pc:sldMkLst>
        <pc:spChg chg="mod">
          <ac:chgData name="Katherine Angus" userId="S::katherine.angus@uclpartners.com::9bf4d850-7705-429b-ba84-5e6a15497aa4" providerId="AD" clId="Web-{1FB22B0C-7983-D390-D51C-A78A6F14326F}" dt="2025-01-15T13:11:27.488" v="3" actId="20577"/>
          <ac:spMkLst>
            <pc:docMk/>
            <pc:sldMk cId="3830231407" sldId="1923"/>
            <ac:spMk id="2" creationId="{623499A9-ADAE-F54A-B49E-F294E7BCE9E8}"/>
          </ac:spMkLst>
        </pc:spChg>
      </pc:sldChg>
      <pc:sldChg chg="modSp">
        <pc:chgData name="Katherine Angus" userId="S::katherine.angus@uclpartners.com::9bf4d850-7705-429b-ba84-5e6a15497aa4" providerId="AD" clId="Web-{1FB22B0C-7983-D390-D51C-A78A6F14326F}" dt="2025-01-15T13:11:21.582" v="2" actId="20577"/>
        <pc:sldMkLst>
          <pc:docMk/>
          <pc:sldMk cId="3418343003" sldId="1946"/>
        </pc:sldMkLst>
        <pc:spChg chg="mod">
          <ac:chgData name="Katherine Angus" userId="S::katherine.angus@uclpartners.com::9bf4d850-7705-429b-ba84-5e6a15497aa4" providerId="AD" clId="Web-{1FB22B0C-7983-D390-D51C-A78A6F14326F}" dt="2025-01-15T13:11:21.582" v="2" actId="20577"/>
          <ac:spMkLst>
            <pc:docMk/>
            <pc:sldMk cId="3418343003" sldId="1946"/>
            <ac:spMk id="5" creationId="{C594638D-C17F-D749-9360-E2332845D248}"/>
          </ac:spMkLst>
        </pc:spChg>
      </pc:sldChg>
    </pc:docChg>
  </pc:docChgLst>
  <pc:docChgLst>
    <pc:chgData name="Claudia Rees" userId="b3c79329-9b90-4ff8-9d87-90e1235887cf" providerId="ADAL" clId="{CDCEC6FC-BD79-43DE-9B2B-45BAA0AED7D8}"/>
    <pc:docChg chg="custSel modSld">
      <pc:chgData name="Claudia Rees" userId="b3c79329-9b90-4ff8-9d87-90e1235887cf" providerId="ADAL" clId="{CDCEC6FC-BD79-43DE-9B2B-45BAA0AED7D8}" dt="2024-11-08T12:59:48.551" v="562" actId="20577"/>
      <pc:docMkLst>
        <pc:docMk/>
      </pc:docMkLst>
      <pc:sldChg chg="modSp mod">
        <pc:chgData name="Claudia Rees" userId="b3c79329-9b90-4ff8-9d87-90e1235887cf" providerId="ADAL" clId="{CDCEC6FC-BD79-43DE-9B2B-45BAA0AED7D8}" dt="2024-11-08T12:59:48.551" v="562" actId="20577"/>
        <pc:sldMkLst>
          <pc:docMk/>
          <pc:sldMk cId="3418343003" sldId="1946"/>
        </pc:sldMkLst>
        <pc:spChg chg="mod">
          <ac:chgData name="Claudia Rees" userId="b3c79329-9b90-4ff8-9d87-90e1235887cf" providerId="ADAL" clId="{CDCEC6FC-BD79-43DE-9B2B-45BAA0AED7D8}" dt="2024-11-08T12:59:48.551" v="562" actId="20577"/>
          <ac:spMkLst>
            <pc:docMk/>
            <pc:sldMk cId="3418343003" sldId="1946"/>
            <ac:spMk id="5" creationId="{C594638D-C17F-D749-9360-E2332845D248}"/>
          </ac:spMkLst>
        </pc:spChg>
      </pc:sldChg>
      <pc:sldChg chg="addSp delSp modSp mod">
        <pc:chgData name="Claudia Rees" userId="b3c79329-9b90-4ff8-9d87-90e1235887cf" providerId="ADAL" clId="{CDCEC6FC-BD79-43DE-9B2B-45BAA0AED7D8}" dt="2024-11-08T12:55:41.856" v="431" actId="113"/>
        <pc:sldMkLst>
          <pc:docMk/>
          <pc:sldMk cId="3053794067" sldId="2145707297"/>
        </pc:sldMkLst>
        <pc:spChg chg="del mod">
          <ac:chgData name="Claudia Rees" userId="b3c79329-9b90-4ff8-9d87-90e1235887cf" providerId="ADAL" clId="{CDCEC6FC-BD79-43DE-9B2B-45BAA0AED7D8}" dt="2024-11-08T12:37:31.837" v="2" actId="478"/>
          <ac:spMkLst>
            <pc:docMk/>
            <pc:sldMk cId="3053794067" sldId="2145707297"/>
            <ac:spMk id="3" creationId="{5AC62F5D-EA96-744B-643E-DBE234051051}"/>
          </ac:spMkLst>
        </pc:spChg>
        <pc:spChg chg="mod topLvl">
          <ac:chgData name="Claudia Rees" userId="b3c79329-9b90-4ff8-9d87-90e1235887cf" providerId="ADAL" clId="{CDCEC6FC-BD79-43DE-9B2B-45BAA0AED7D8}" dt="2024-11-08T12:52:59.963" v="259" actId="207"/>
          <ac:spMkLst>
            <pc:docMk/>
            <pc:sldMk cId="3053794067" sldId="2145707297"/>
            <ac:spMk id="5" creationId="{BF8600C5-84DC-D424-CCA4-2F24D358EBAF}"/>
          </ac:spMkLst>
        </pc:spChg>
        <pc:spChg chg="del mod">
          <ac:chgData name="Claudia Rees" userId="b3c79329-9b90-4ff8-9d87-90e1235887cf" providerId="ADAL" clId="{CDCEC6FC-BD79-43DE-9B2B-45BAA0AED7D8}" dt="2024-11-08T12:37:35.027" v="3" actId="478"/>
          <ac:spMkLst>
            <pc:docMk/>
            <pc:sldMk cId="3053794067" sldId="2145707297"/>
            <ac:spMk id="6" creationId="{4BB1FEF2-AAE9-175B-928E-65E816FD2D29}"/>
          </ac:spMkLst>
        </pc:spChg>
        <pc:spChg chg="mod topLvl">
          <ac:chgData name="Claudia Rees" userId="b3c79329-9b90-4ff8-9d87-90e1235887cf" providerId="ADAL" clId="{CDCEC6FC-BD79-43DE-9B2B-45BAA0AED7D8}" dt="2024-11-08T12:39:46.519" v="27" actId="14100"/>
          <ac:spMkLst>
            <pc:docMk/>
            <pc:sldMk cId="3053794067" sldId="2145707297"/>
            <ac:spMk id="7" creationId="{2C64EB76-C65F-CA27-A1B0-285752CEA8BB}"/>
          </ac:spMkLst>
        </pc:spChg>
        <pc:spChg chg="del mod">
          <ac:chgData name="Claudia Rees" userId="b3c79329-9b90-4ff8-9d87-90e1235887cf" providerId="ADAL" clId="{CDCEC6FC-BD79-43DE-9B2B-45BAA0AED7D8}" dt="2024-11-08T12:37:39.288" v="4" actId="478"/>
          <ac:spMkLst>
            <pc:docMk/>
            <pc:sldMk cId="3053794067" sldId="2145707297"/>
            <ac:spMk id="8" creationId="{50B4E595-1B54-6ED1-66ED-0307185B8A91}"/>
          </ac:spMkLst>
        </pc:spChg>
        <pc:spChg chg="mod topLvl">
          <ac:chgData name="Claudia Rees" userId="b3c79329-9b90-4ff8-9d87-90e1235887cf" providerId="ADAL" clId="{CDCEC6FC-BD79-43DE-9B2B-45BAA0AED7D8}" dt="2024-11-08T12:40:13.752" v="35" actId="207"/>
          <ac:spMkLst>
            <pc:docMk/>
            <pc:sldMk cId="3053794067" sldId="2145707297"/>
            <ac:spMk id="9" creationId="{814A9396-FCD6-F0E1-8335-E09077DC4A6D}"/>
          </ac:spMkLst>
        </pc:spChg>
        <pc:spChg chg="del mod">
          <ac:chgData name="Claudia Rees" userId="b3c79329-9b90-4ff8-9d87-90e1235887cf" providerId="ADAL" clId="{CDCEC6FC-BD79-43DE-9B2B-45BAA0AED7D8}" dt="2024-11-08T12:38:02.153" v="9" actId="478"/>
          <ac:spMkLst>
            <pc:docMk/>
            <pc:sldMk cId="3053794067" sldId="2145707297"/>
            <ac:spMk id="10" creationId="{CBE6482B-4CEA-FD0D-9EE8-F39CDE316646}"/>
          </ac:spMkLst>
        </pc:spChg>
        <pc:spChg chg="mod topLvl">
          <ac:chgData name="Claudia Rees" userId="b3c79329-9b90-4ff8-9d87-90e1235887cf" providerId="ADAL" clId="{CDCEC6FC-BD79-43DE-9B2B-45BAA0AED7D8}" dt="2024-11-08T12:47:47.380" v="171" actId="1036"/>
          <ac:spMkLst>
            <pc:docMk/>
            <pc:sldMk cId="3053794067" sldId="2145707297"/>
            <ac:spMk id="11" creationId="{B9AE1480-5B67-3555-F4AA-CE088F124DF7}"/>
          </ac:spMkLst>
        </pc:spChg>
        <pc:spChg chg="del mod">
          <ac:chgData name="Claudia Rees" userId="b3c79329-9b90-4ff8-9d87-90e1235887cf" providerId="ADAL" clId="{CDCEC6FC-BD79-43DE-9B2B-45BAA0AED7D8}" dt="2024-11-08T12:38:02.153" v="9" actId="478"/>
          <ac:spMkLst>
            <pc:docMk/>
            <pc:sldMk cId="3053794067" sldId="2145707297"/>
            <ac:spMk id="12" creationId="{FAAC1050-FC72-F20E-3764-D776BC828B4D}"/>
          </ac:spMkLst>
        </pc:spChg>
        <pc:spChg chg="mod topLvl">
          <ac:chgData name="Claudia Rees" userId="b3c79329-9b90-4ff8-9d87-90e1235887cf" providerId="ADAL" clId="{CDCEC6FC-BD79-43DE-9B2B-45BAA0AED7D8}" dt="2024-11-08T12:47:47.380" v="171" actId="1036"/>
          <ac:spMkLst>
            <pc:docMk/>
            <pc:sldMk cId="3053794067" sldId="2145707297"/>
            <ac:spMk id="13" creationId="{D2307A85-CA7C-80B1-9AE5-25CC83F31A62}"/>
          </ac:spMkLst>
        </pc:spChg>
        <pc:spChg chg="del mod">
          <ac:chgData name="Claudia Rees" userId="b3c79329-9b90-4ff8-9d87-90e1235887cf" providerId="ADAL" clId="{CDCEC6FC-BD79-43DE-9B2B-45BAA0AED7D8}" dt="2024-11-08T12:38:02.153" v="9" actId="478"/>
          <ac:spMkLst>
            <pc:docMk/>
            <pc:sldMk cId="3053794067" sldId="2145707297"/>
            <ac:spMk id="14" creationId="{034DE849-0659-878C-5666-8896325DCF7D}"/>
          </ac:spMkLst>
        </pc:spChg>
        <pc:spChg chg="mod topLvl">
          <ac:chgData name="Claudia Rees" userId="b3c79329-9b90-4ff8-9d87-90e1235887cf" providerId="ADAL" clId="{CDCEC6FC-BD79-43DE-9B2B-45BAA0AED7D8}" dt="2024-11-08T12:48:31.635" v="184" actId="1035"/>
          <ac:spMkLst>
            <pc:docMk/>
            <pc:sldMk cId="3053794067" sldId="2145707297"/>
            <ac:spMk id="15" creationId="{C12EF5A5-60A3-FF03-4128-96FFB4712E6D}"/>
          </ac:spMkLst>
        </pc:spChg>
        <pc:spChg chg="del mod">
          <ac:chgData name="Claudia Rees" userId="b3c79329-9b90-4ff8-9d87-90e1235887cf" providerId="ADAL" clId="{CDCEC6FC-BD79-43DE-9B2B-45BAA0AED7D8}" dt="2024-11-08T12:37:41.965" v="5" actId="478"/>
          <ac:spMkLst>
            <pc:docMk/>
            <pc:sldMk cId="3053794067" sldId="2145707297"/>
            <ac:spMk id="16" creationId="{37C25FB8-599B-3AEA-93A1-2A6B9C597604}"/>
          </ac:spMkLst>
        </pc:spChg>
        <pc:spChg chg="mod">
          <ac:chgData name="Claudia Rees" userId="b3c79329-9b90-4ff8-9d87-90e1235887cf" providerId="ADAL" clId="{CDCEC6FC-BD79-43DE-9B2B-45BAA0AED7D8}" dt="2024-11-08T12:52:33.004" v="255" actId="20577"/>
          <ac:spMkLst>
            <pc:docMk/>
            <pc:sldMk cId="3053794067" sldId="2145707297"/>
            <ac:spMk id="17" creationId="{38CD63A1-340F-AF47-BC76-77C1B8EFAD07}"/>
          </ac:spMkLst>
        </pc:spChg>
        <pc:spChg chg="mod topLvl">
          <ac:chgData name="Claudia Rees" userId="b3c79329-9b90-4ff8-9d87-90e1235887cf" providerId="ADAL" clId="{CDCEC6FC-BD79-43DE-9B2B-45BAA0AED7D8}" dt="2024-11-08T12:48:31.635" v="184" actId="1035"/>
          <ac:spMkLst>
            <pc:docMk/>
            <pc:sldMk cId="3053794067" sldId="2145707297"/>
            <ac:spMk id="18" creationId="{80D988AB-F31C-1201-BF26-1B56CDBFACA7}"/>
          </ac:spMkLst>
        </pc:spChg>
        <pc:spChg chg="del mod">
          <ac:chgData name="Claudia Rees" userId="b3c79329-9b90-4ff8-9d87-90e1235887cf" providerId="ADAL" clId="{CDCEC6FC-BD79-43DE-9B2B-45BAA0AED7D8}" dt="2024-11-08T12:37:44.474" v="6" actId="478"/>
          <ac:spMkLst>
            <pc:docMk/>
            <pc:sldMk cId="3053794067" sldId="2145707297"/>
            <ac:spMk id="19" creationId="{9875B28B-1311-8DAF-6618-EBD2A0E57976}"/>
          </ac:spMkLst>
        </pc:spChg>
        <pc:spChg chg="mod topLvl">
          <ac:chgData name="Claudia Rees" userId="b3c79329-9b90-4ff8-9d87-90e1235887cf" providerId="ADAL" clId="{CDCEC6FC-BD79-43DE-9B2B-45BAA0AED7D8}" dt="2024-11-08T12:48:31.635" v="184" actId="1035"/>
          <ac:spMkLst>
            <pc:docMk/>
            <pc:sldMk cId="3053794067" sldId="2145707297"/>
            <ac:spMk id="20" creationId="{F7216D6C-EC98-1048-90D4-AE28DBE39287}"/>
          </ac:spMkLst>
        </pc:spChg>
        <pc:spChg chg="del mod">
          <ac:chgData name="Claudia Rees" userId="b3c79329-9b90-4ff8-9d87-90e1235887cf" providerId="ADAL" clId="{CDCEC6FC-BD79-43DE-9B2B-45BAA0AED7D8}" dt="2024-11-08T12:37:48.479" v="7" actId="478"/>
          <ac:spMkLst>
            <pc:docMk/>
            <pc:sldMk cId="3053794067" sldId="2145707297"/>
            <ac:spMk id="21" creationId="{1899C253-134A-10F1-E5B0-C5EC0CF38514}"/>
          </ac:spMkLst>
        </pc:spChg>
        <pc:spChg chg="mod topLvl">
          <ac:chgData name="Claudia Rees" userId="b3c79329-9b90-4ff8-9d87-90e1235887cf" providerId="ADAL" clId="{CDCEC6FC-BD79-43DE-9B2B-45BAA0AED7D8}" dt="2024-11-08T12:48:31.635" v="184" actId="1035"/>
          <ac:spMkLst>
            <pc:docMk/>
            <pc:sldMk cId="3053794067" sldId="2145707297"/>
            <ac:spMk id="22" creationId="{A422F585-AD5B-E7EA-48D8-59A2AF5F16C7}"/>
          </ac:spMkLst>
        </pc:spChg>
        <pc:spChg chg="del mod">
          <ac:chgData name="Claudia Rees" userId="b3c79329-9b90-4ff8-9d87-90e1235887cf" providerId="ADAL" clId="{CDCEC6FC-BD79-43DE-9B2B-45BAA0AED7D8}" dt="2024-11-08T12:38:02.153" v="9" actId="478"/>
          <ac:spMkLst>
            <pc:docMk/>
            <pc:sldMk cId="3053794067" sldId="2145707297"/>
            <ac:spMk id="23" creationId="{4D0A5FA4-FB98-9BD4-703D-DF8D25C7A0D4}"/>
          </ac:spMkLst>
        </pc:spChg>
        <pc:spChg chg="del mod topLvl">
          <ac:chgData name="Claudia Rees" userId="b3c79329-9b90-4ff8-9d87-90e1235887cf" providerId="ADAL" clId="{CDCEC6FC-BD79-43DE-9B2B-45BAA0AED7D8}" dt="2024-11-08T12:44:01.409" v="112" actId="478"/>
          <ac:spMkLst>
            <pc:docMk/>
            <pc:sldMk cId="3053794067" sldId="2145707297"/>
            <ac:spMk id="24" creationId="{A7316997-C482-87A1-4D25-221956A0E3FC}"/>
          </ac:spMkLst>
        </pc:spChg>
        <pc:spChg chg="del mod">
          <ac:chgData name="Claudia Rees" userId="b3c79329-9b90-4ff8-9d87-90e1235887cf" providerId="ADAL" clId="{CDCEC6FC-BD79-43DE-9B2B-45BAA0AED7D8}" dt="2024-11-08T12:38:02.153" v="9" actId="478"/>
          <ac:spMkLst>
            <pc:docMk/>
            <pc:sldMk cId="3053794067" sldId="2145707297"/>
            <ac:spMk id="25" creationId="{0F362D0C-2B5A-9EB5-5067-C4F2F7F8EC76}"/>
          </ac:spMkLst>
        </pc:spChg>
        <pc:spChg chg="mod topLvl">
          <ac:chgData name="Claudia Rees" userId="b3c79329-9b90-4ff8-9d87-90e1235887cf" providerId="ADAL" clId="{CDCEC6FC-BD79-43DE-9B2B-45BAA0AED7D8}" dt="2024-11-08T12:48:52.402" v="189" actId="1076"/>
          <ac:spMkLst>
            <pc:docMk/>
            <pc:sldMk cId="3053794067" sldId="2145707297"/>
            <ac:spMk id="26" creationId="{1D384DCB-61E4-7952-6471-AF79E60EDA7C}"/>
          </ac:spMkLst>
        </pc:spChg>
        <pc:spChg chg="del mod">
          <ac:chgData name="Claudia Rees" userId="b3c79329-9b90-4ff8-9d87-90e1235887cf" providerId="ADAL" clId="{CDCEC6FC-BD79-43DE-9B2B-45BAA0AED7D8}" dt="2024-11-08T12:38:02.153" v="9" actId="478"/>
          <ac:spMkLst>
            <pc:docMk/>
            <pc:sldMk cId="3053794067" sldId="2145707297"/>
            <ac:spMk id="27" creationId="{2DB38109-EF60-793E-D911-E6042F45DAC2}"/>
          </ac:spMkLst>
        </pc:spChg>
        <pc:spChg chg="mod topLvl">
          <ac:chgData name="Claudia Rees" userId="b3c79329-9b90-4ff8-9d87-90e1235887cf" providerId="ADAL" clId="{CDCEC6FC-BD79-43DE-9B2B-45BAA0AED7D8}" dt="2024-11-08T12:48:31.635" v="184" actId="1035"/>
          <ac:spMkLst>
            <pc:docMk/>
            <pc:sldMk cId="3053794067" sldId="2145707297"/>
            <ac:spMk id="28" creationId="{DAE2C1BB-0C57-2C60-22FF-0C5D4C86DE81}"/>
          </ac:spMkLst>
        </pc:spChg>
        <pc:spChg chg="del mod">
          <ac:chgData name="Claudia Rees" userId="b3c79329-9b90-4ff8-9d87-90e1235887cf" providerId="ADAL" clId="{CDCEC6FC-BD79-43DE-9B2B-45BAA0AED7D8}" dt="2024-11-08T12:38:02.153" v="9" actId="478"/>
          <ac:spMkLst>
            <pc:docMk/>
            <pc:sldMk cId="3053794067" sldId="2145707297"/>
            <ac:spMk id="29" creationId="{69F25E8F-9F22-8985-F464-A0575E03C715}"/>
          </ac:spMkLst>
        </pc:spChg>
        <pc:spChg chg="mod topLvl">
          <ac:chgData name="Claudia Rees" userId="b3c79329-9b90-4ff8-9d87-90e1235887cf" providerId="ADAL" clId="{CDCEC6FC-BD79-43DE-9B2B-45BAA0AED7D8}" dt="2024-11-08T12:45:42.805" v="128" actId="1076"/>
          <ac:spMkLst>
            <pc:docMk/>
            <pc:sldMk cId="3053794067" sldId="2145707297"/>
            <ac:spMk id="30" creationId="{C97B16B8-343D-DB7E-4564-957BCE9F0E32}"/>
          </ac:spMkLst>
        </pc:spChg>
        <pc:spChg chg="del mod">
          <ac:chgData name="Claudia Rees" userId="b3c79329-9b90-4ff8-9d87-90e1235887cf" providerId="ADAL" clId="{CDCEC6FC-BD79-43DE-9B2B-45BAA0AED7D8}" dt="2024-11-08T12:38:02.153" v="9" actId="478"/>
          <ac:spMkLst>
            <pc:docMk/>
            <pc:sldMk cId="3053794067" sldId="2145707297"/>
            <ac:spMk id="31" creationId="{90E67993-A585-9D41-6006-851ECCAF17CE}"/>
          </ac:spMkLst>
        </pc:spChg>
        <pc:spChg chg="mod topLvl">
          <ac:chgData name="Claudia Rees" userId="b3c79329-9b90-4ff8-9d87-90e1235887cf" providerId="ADAL" clId="{CDCEC6FC-BD79-43DE-9B2B-45BAA0AED7D8}" dt="2024-11-08T12:52:41.266" v="257" actId="207"/>
          <ac:spMkLst>
            <pc:docMk/>
            <pc:sldMk cId="3053794067" sldId="2145707297"/>
            <ac:spMk id="32" creationId="{1AF2EED5-1458-65B9-A86D-5D5D77C60920}"/>
          </ac:spMkLst>
        </pc:spChg>
        <pc:spChg chg="del mod">
          <ac:chgData name="Claudia Rees" userId="b3c79329-9b90-4ff8-9d87-90e1235887cf" providerId="ADAL" clId="{CDCEC6FC-BD79-43DE-9B2B-45BAA0AED7D8}" dt="2024-11-08T12:37:50.647" v="8" actId="478"/>
          <ac:spMkLst>
            <pc:docMk/>
            <pc:sldMk cId="3053794067" sldId="2145707297"/>
            <ac:spMk id="33" creationId="{27D56291-3ACF-AC75-088A-40E600EFF37D}"/>
          </ac:spMkLst>
        </pc:spChg>
        <pc:spChg chg="mod topLvl">
          <ac:chgData name="Claudia Rees" userId="b3c79329-9b90-4ff8-9d87-90e1235887cf" providerId="ADAL" clId="{CDCEC6FC-BD79-43DE-9B2B-45BAA0AED7D8}" dt="2024-11-08T12:52:41.266" v="257" actId="207"/>
          <ac:spMkLst>
            <pc:docMk/>
            <pc:sldMk cId="3053794067" sldId="2145707297"/>
            <ac:spMk id="34" creationId="{00B8B6DC-3826-D363-F639-19BCC6F0A94E}"/>
          </ac:spMkLst>
        </pc:spChg>
        <pc:spChg chg="mod topLvl">
          <ac:chgData name="Claudia Rees" userId="b3c79329-9b90-4ff8-9d87-90e1235887cf" providerId="ADAL" clId="{CDCEC6FC-BD79-43DE-9B2B-45BAA0AED7D8}" dt="2024-11-08T12:53:09.034" v="260" actId="207"/>
          <ac:spMkLst>
            <pc:docMk/>
            <pc:sldMk cId="3053794067" sldId="2145707297"/>
            <ac:spMk id="35" creationId="{1980A169-CD5B-4DC4-AF8B-7F94DD1E1461}"/>
          </ac:spMkLst>
        </pc:spChg>
        <pc:spChg chg="add del">
          <ac:chgData name="Claudia Rees" userId="b3c79329-9b90-4ff8-9d87-90e1235887cf" providerId="ADAL" clId="{CDCEC6FC-BD79-43DE-9B2B-45BAA0AED7D8}" dt="2024-11-08T12:43:07.909" v="77" actId="478"/>
          <ac:spMkLst>
            <pc:docMk/>
            <pc:sldMk cId="3053794067" sldId="2145707297"/>
            <ac:spMk id="41" creationId="{094766D4-0D89-F863-B895-43FCA5CC7604}"/>
          </ac:spMkLst>
        </pc:spChg>
        <pc:spChg chg="add mod">
          <ac:chgData name="Claudia Rees" userId="b3c79329-9b90-4ff8-9d87-90e1235887cf" providerId="ADAL" clId="{CDCEC6FC-BD79-43DE-9B2B-45BAA0AED7D8}" dt="2024-11-08T12:44:47.638" v="119" actId="1076"/>
          <ac:spMkLst>
            <pc:docMk/>
            <pc:sldMk cId="3053794067" sldId="2145707297"/>
            <ac:spMk id="42" creationId="{0A96F252-B0F1-10F6-38B2-0DE3ADD1FA60}"/>
          </ac:spMkLst>
        </pc:spChg>
        <pc:spChg chg="add mod">
          <ac:chgData name="Claudia Rees" userId="b3c79329-9b90-4ff8-9d87-90e1235887cf" providerId="ADAL" clId="{CDCEC6FC-BD79-43DE-9B2B-45BAA0AED7D8}" dt="2024-11-08T12:55:41.856" v="431" actId="113"/>
          <ac:spMkLst>
            <pc:docMk/>
            <pc:sldMk cId="3053794067" sldId="2145707297"/>
            <ac:spMk id="75" creationId="{568069FA-A8A0-6F79-D3A9-54674BA2C9C4}"/>
          </ac:spMkLst>
        </pc:spChg>
        <pc:spChg chg="add mod">
          <ac:chgData name="Claudia Rees" userId="b3c79329-9b90-4ff8-9d87-90e1235887cf" providerId="ADAL" clId="{CDCEC6FC-BD79-43DE-9B2B-45BAA0AED7D8}" dt="2024-11-08T12:55:40.043" v="430" actId="113"/>
          <ac:spMkLst>
            <pc:docMk/>
            <pc:sldMk cId="3053794067" sldId="2145707297"/>
            <ac:spMk id="95" creationId="{472BB912-E6C8-E3C9-87DF-17DE16621C91}"/>
          </ac:spMkLst>
        </pc:spChg>
        <pc:spChg chg="add mod">
          <ac:chgData name="Claudia Rees" userId="b3c79329-9b90-4ff8-9d87-90e1235887cf" providerId="ADAL" clId="{CDCEC6FC-BD79-43DE-9B2B-45BAA0AED7D8}" dt="2024-11-08T12:54:19.761" v="354" actId="1076"/>
          <ac:spMkLst>
            <pc:docMk/>
            <pc:sldMk cId="3053794067" sldId="2145707297"/>
            <ac:spMk id="112" creationId="{B57173C4-9510-2033-3D95-213D240D32E5}"/>
          </ac:spMkLst>
        </pc:spChg>
        <pc:spChg chg="add mod">
          <ac:chgData name="Claudia Rees" userId="b3c79329-9b90-4ff8-9d87-90e1235887cf" providerId="ADAL" clId="{CDCEC6FC-BD79-43DE-9B2B-45BAA0AED7D8}" dt="2024-11-08T12:55:19.049" v="427" actId="1038"/>
          <ac:spMkLst>
            <pc:docMk/>
            <pc:sldMk cId="3053794067" sldId="2145707297"/>
            <ac:spMk id="113" creationId="{A92895B1-5C58-473A-2C72-E776EB738282}"/>
          </ac:spMkLst>
        </pc:spChg>
        <pc:spChg chg="add mod">
          <ac:chgData name="Claudia Rees" userId="b3c79329-9b90-4ff8-9d87-90e1235887cf" providerId="ADAL" clId="{CDCEC6FC-BD79-43DE-9B2B-45BAA0AED7D8}" dt="2024-11-08T12:55:13.794" v="423" actId="1037"/>
          <ac:spMkLst>
            <pc:docMk/>
            <pc:sldMk cId="3053794067" sldId="2145707297"/>
            <ac:spMk id="114" creationId="{AB5D5AB7-C207-F0F5-0714-9C61149876A6}"/>
          </ac:spMkLst>
        </pc:spChg>
        <pc:spChg chg="add mod">
          <ac:chgData name="Claudia Rees" userId="b3c79329-9b90-4ff8-9d87-90e1235887cf" providerId="ADAL" clId="{CDCEC6FC-BD79-43DE-9B2B-45BAA0AED7D8}" dt="2024-11-08T12:54:49.233" v="392" actId="13822"/>
          <ac:spMkLst>
            <pc:docMk/>
            <pc:sldMk cId="3053794067" sldId="2145707297"/>
            <ac:spMk id="115" creationId="{3018DDF9-0196-64CA-B526-2AE992D625A7}"/>
          </ac:spMkLst>
        </pc:spChg>
        <pc:spChg chg="add mod">
          <ac:chgData name="Claudia Rees" userId="b3c79329-9b90-4ff8-9d87-90e1235887cf" providerId="ADAL" clId="{CDCEC6FC-BD79-43DE-9B2B-45BAA0AED7D8}" dt="2024-11-08T12:55:04.957" v="418" actId="1037"/>
          <ac:spMkLst>
            <pc:docMk/>
            <pc:sldMk cId="3053794067" sldId="2145707297"/>
            <ac:spMk id="116" creationId="{E29774BD-C223-D172-345A-D2EF975155A3}"/>
          </ac:spMkLst>
        </pc:spChg>
        <pc:grpChg chg="del mod">
          <ac:chgData name="Claudia Rees" userId="b3c79329-9b90-4ff8-9d87-90e1235887cf" providerId="ADAL" clId="{CDCEC6FC-BD79-43DE-9B2B-45BAA0AED7D8}" dt="2024-11-08T12:38:30.684" v="12" actId="165"/>
          <ac:grpSpMkLst>
            <pc:docMk/>
            <pc:sldMk cId="3053794067" sldId="2145707297"/>
            <ac:grpSpMk id="2" creationId="{F3672A9D-66CE-3943-A912-98DF72D78A48}"/>
          </ac:grpSpMkLst>
        </pc:grpChg>
        <pc:graphicFrameChg chg="del mod">
          <ac:chgData name="Claudia Rees" userId="b3c79329-9b90-4ff8-9d87-90e1235887cf" providerId="ADAL" clId="{CDCEC6FC-BD79-43DE-9B2B-45BAA0AED7D8}" dt="2024-11-08T12:37:29.828" v="1" actId="18245"/>
          <ac:graphicFrameMkLst>
            <pc:docMk/>
            <pc:sldMk cId="3053794067" sldId="2145707297"/>
            <ac:graphicFrameMk id="4" creationId="{85196D79-B13C-7350-B3F5-3354FCC805D9}"/>
          </ac:graphicFrameMkLst>
        </pc:graphicFrameChg>
        <pc:cxnChg chg="add mod">
          <ac:chgData name="Claudia Rees" userId="b3c79329-9b90-4ff8-9d87-90e1235887cf" providerId="ADAL" clId="{CDCEC6FC-BD79-43DE-9B2B-45BAA0AED7D8}" dt="2024-11-08T12:39:52.769" v="29" actId="14100"/>
          <ac:cxnSpMkLst>
            <pc:docMk/>
            <pc:sldMk cId="3053794067" sldId="2145707297"/>
            <ac:cxnSpMk id="37" creationId="{BB94C182-3F6F-7D0A-795C-EB40F7D2BBB4}"/>
          </ac:cxnSpMkLst>
        </pc:cxnChg>
        <pc:cxnChg chg="add mod">
          <ac:chgData name="Claudia Rees" userId="b3c79329-9b90-4ff8-9d87-90e1235887cf" providerId="ADAL" clId="{CDCEC6FC-BD79-43DE-9B2B-45BAA0AED7D8}" dt="2024-11-08T12:40:00.496" v="33" actId="14100"/>
          <ac:cxnSpMkLst>
            <pc:docMk/>
            <pc:sldMk cId="3053794067" sldId="2145707297"/>
            <ac:cxnSpMk id="39" creationId="{81B77361-E0F9-C0D4-B2F9-2D609C1C0209}"/>
          </ac:cxnSpMkLst>
        </pc:cxnChg>
        <pc:cxnChg chg="add del mod">
          <ac:chgData name="Claudia Rees" userId="b3c79329-9b90-4ff8-9d87-90e1235887cf" providerId="ADAL" clId="{CDCEC6FC-BD79-43DE-9B2B-45BAA0AED7D8}" dt="2024-11-08T12:46:17.458" v="137" actId="478"/>
          <ac:cxnSpMkLst>
            <pc:docMk/>
            <pc:sldMk cId="3053794067" sldId="2145707297"/>
            <ac:cxnSpMk id="43" creationId="{DE634E39-C39E-24C8-5107-E247B81F28DC}"/>
          </ac:cxnSpMkLst>
        </pc:cxnChg>
        <pc:cxnChg chg="add mod">
          <ac:chgData name="Claudia Rees" userId="b3c79329-9b90-4ff8-9d87-90e1235887cf" providerId="ADAL" clId="{CDCEC6FC-BD79-43DE-9B2B-45BAA0AED7D8}" dt="2024-11-08T12:48:15.434" v="177" actId="14100"/>
          <ac:cxnSpMkLst>
            <pc:docMk/>
            <pc:sldMk cId="3053794067" sldId="2145707297"/>
            <ac:cxnSpMk id="47" creationId="{3717DB80-AEB7-6D24-B196-3326183DDD4A}"/>
          </ac:cxnSpMkLst>
        </pc:cxnChg>
        <pc:cxnChg chg="add mod">
          <ac:chgData name="Claudia Rees" userId="b3c79329-9b90-4ff8-9d87-90e1235887cf" providerId="ADAL" clId="{CDCEC6FC-BD79-43DE-9B2B-45BAA0AED7D8}" dt="2024-11-08T12:47:52.398" v="172" actId="1076"/>
          <ac:cxnSpMkLst>
            <pc:docMk/>
            <pc:sldMk cId="3053794067" sldId="2145707297"/>
            <ac:cxnSpMk id="49" creationId="{B0036C61-ABDF-CB1A-1A4D-38D0298AC8BD}"/>
          </ac:cxnSpMkLst>
        </pc:cxnChg>
        <pc:cxnChg chg="add mod">
          <ac:chgData name="Claudia Rees" userId="b3c79329-9b90-4ff8-9d87-90e1235887cf" providerId="ADAL" clId="{CDCEC6FC-BD79-43DE-9B2B-45BAA0AED7D8}" dt="2024-11-08T12:48:31.635" v="184" actId="1035"/>
          <ac:cxnSpMkLst>
            <pc:docMk/>
            <pc:sldMk cId="3053794067" sldId="2145707297"/>
            <ac:cxnSpMk id="53" creationId="{5DB15841-5C8F-6F22-AA6F-13F3B8437C5F}"/>
          </ac:cxnSpMkLst>
        </pc:cxnChg>
        <pc:cxnChg chg="add mod">
          <ac:chgData name="Claudia Rees" userId="b3c79329-9b90-4ff8-9d87-90e1235887cf" providerId="ADAL" clId="{CDCEC6FC-BD79-43DE-9B2B-45BAA0AED7D8}" dt="2024-11-08T12:48:31.635" v="184" actId="1035"/>
          <ac:cxnSpMkLst>
            <pc:docMk/>
            <pc:sldMk cId="3053794067" sldId="2145707297"/>
            <ac:cxnSpMk id="56" creationId="{B4ACC5F9-9220-2FDA-7E99-23E3A9146C04}"/>
          </ac:cxnSpMkLst>
        </pc:cxnChg>
        <pc:cxnChg chg="add mod">
          <ac:chgData name="Claudia Rees" userId="b3c79329-9b90-4ff8-9d87-90e1235887cf" providerId="ADAL" clId="{CDCEC6FC-BD79-43DE-9B2B-45BAA0AED7D8}" dt="2024-11-08T12:48:31.635" v="184" actId="1035"/>
          <ac:cxnSpMkLst>
            <pc:docMk/>
            <pc:sldMk cId="3053794067" sldId="2145707297"/>
            <ac:cxnSpMk id="60" creationId="{3F8ACEB2-EEA3-5077-1ED3-B4ACD2755901}"/>
          </ac:cxnSpMkLst>
        </pc:cxnChg>
        <pc:cxnChg chg="add mod">
          <ac:chgData name="Claudia Rees" userId="b3c79329-9b90-4ff8-9d87-90e1235887cf" providerId="ADAL" clId="{CDCEC6FC-BD79-43DE-9B2B-45BAA0AED7D8}" dt="2024-11-08T12:48:31.635" v="184" actId="1035"/>
          <ac:cxnSpMkLst>
            <pc:docMk/>
            <pc:sldMk cId="3053794067" sldId="2145707297"/>
            <ac:cxnSpMk id="61" creationId="{62866E3F-2237-CE5E-5EA3-8B60F8D9D429}"/>
          </ac:cxnSpMkLst>
        </pc:cxnChg>
        <pc:cxnChg chg="add mod">
          <ac:chgData name="Claudia Rees" userId="b3c79329-9b90-4ff8-9d87-90e1235887cf" providerId="ADAL" clId="{CDCEC6FC-BD79-43DE-9B2B-45BAA0AED7D8}" dt="2024-11-08T12:48:31.635" v="184" actId="1035"/>
          <ac:cxnSpMkLst>
            <pc:docMk/>
            <pc:sldMk cId="3053794067" sldId="2145707297"/>
            <ac:cxnSpMk id="62" creationId="{10682BEC-A4DD-7271-BBD5-C7442F757555}"/>
          </ac:cxnSpMkLst>
        </pc:cxnChg>
        <pc:cxnChg chg="add mod">
          <ac:chgData name="Claudia Rees" userId="b3c79329-9b90-4ff8-9d87-90e1235887cf" providerId="ADAL" clId="{CDCEC6FC-BD79-43DE-9B2B-45BAA0AED7D8}" dt="2024-11-08T12:48:36.968" v="185" actId="14100"/>
          <ac:cxnSpMkLst>
            <pc:docMk/>
            <pc:sldMk cId="3053794067" sldId="2145707297"/>
            <ac:cxnSpMk id="65" creationId="{15C831AA-ED76-8703-CDD7-3D419A1382CD}"/>
          </ac:cxnSpMkLst>
        </pc:cxnChg>
        <pc:cxnChg chg="add mod">
          <ac:chgData name="Claudia Rees" userId="b3c79329-9b90-4ff8-9d87-90e1235887cf" providerId="ADAL" clId="{CDCEC6FC-BD79-43DE-9B2B-45BAA0AED7D8}" dt="2024-11-08T12:48:54.732" v="190" actId="14100"/>
          <ac:cxnSpMkLst>
            <pc:docMk/>
            <pc:sldMk cId="3053794067" sldId="2145707297"/>
            <ac:cxnSpMk id="71" creationId="{EED7CA2C-86EB-CDCC-C404-900E8D859C51}"/>
          </ac:cxnSpMkLst>
        </pc:cxnChg>
        <pc:cxnChg chg="add del mod">
          <ac:chgData name="Claudia Rees" userId="b3c79329-9b90-4ff8-9d87-90e1235887cf" providerId="ADAL" clId="{CDCEC6FC-BD79-43DE-9B2B-45BAA0AED7D8}" dt="2024-11-08T12:49:26.906" v="199" actId="478"/>
          <ac:cxnSpMkLst>
            <pc:docMk/>
            <pc:sldMk cId="3053794067" sldId="2145707297"/>
            <ac:cxnSpMk id="77" creationId="{5139981E-E278-EAD1-5C86-7C49E3CFA7BD}"/>
          </ac:cxnSpMkLst>
        </pc:cxnChg>
        <pc:cxnChg chg="add del mod">
          <ac:chgData name="Claudia Rees" userId="b3c79329-9b90-4ff8-9d87-90e1235887cf" providerId="ADAL" clId="{CDCEC6FC-BD79-43DE-9B2B-45BAA0AED7D8}" dt="2024-11-08T12:49:53.013" v="206" actId="478"/>
          <ac:cxnSpMkLst>
            <pc:docMk/>
            <pc:sldMk cId="3053794067" sldId="2145707297"/>
            <ac:cxnSpMk id="79" creationId="{2BFB4957-03E8-9750-0D27-DF5C4124BA9E}"/>
          </ac:cxnSpMkLst>
        </pc:cxnChg>
        <pc:cxnChg chg="add del">
          <ac:chgData name="Claudia Rees" userId="b3c79329-9b90-4ff8-9d87-90e1235887cf" providerId="ADAL" clId="{CDCEC6FC-BD79-43DE-9B2B-45BAA0AED7D8}" dt="2024-11-08T12:49:59.319" v="208" actId="478"/>
          <ac:cxnSpMkLst>
            <pc:docMk/>
            <pc:sldMk cId="3053794067" sldId="2145707297"/>
            <ac:cxnSpMk id="85" creationId="{B27A54BB-F7B9-3FC6-0730-B117F32E7582}"/>
          </ac:cxnSpMkLst>
        </pc:cxnChg>
        <pc:cxnChg chg="add del mod">
          <ac:chgData name="Claudia Rees" userId="b3c79329-9b90-4ff8-9d87-90e1235887cf" providerId="ADAL" clId="{CDCEC6FC-BD79-43DE-9B2B-45BAA0AED7D8}" dt="2024-11-08T12:50:11.530" v="210" actId="478"/>
          <ac:cxnSpMkLst>
            <pc:docMk/>
            <pc:sldMk cId="3053794067" sldId="2145707297"/>
            <ac:cxnSpMk id="87" creationId="{FC1746A4-EFF4-6E39-2E75-E301ED752066}"/>
          </ac:cxnSpMkLst>
        </pc:cxnChg>
        <pc:cxnChg chg="add mod">
          <ac:chgData name="Claudia Rees" userId="b3c79329-9b90-4ff8-9d87-90e1235887cf" providerId="ADAL" clId="{CDCEC6FC-BD79-43DE-9B2B-45BAA0AED7D8}" dt="2024-11-08T12:51:34.723" v="227" actId="14100"/>
          <ac:cxnSpMkLst>
            <pc:docMk/>
            <pc:sldMk cId="3053794067" sldId="2145707297"/>
            <ac:cxnSpMk id="89" creationId="{F91C634A-74A6-080A-2ECA-7AD0C93E7D6C}"/>
          </ac:cxnSpMkLst>
        </pc:cxnChg>
        <pc:cxnChg chg="add mod">
          <ac:chgData name="Claudia Rees" userId="b3c79329-9b90-4ff8-9d87-90e1235887cf" providerId="ADAL" clId="{CDCEC6FC-BD79-43DE-9B2B-45BAA0AED7D8}" dt="2024-11-08T12:51:20.879" v="223" actId="14100"/>
          <ac:cxnSpMkLst>
            <pc:docMk/>
            <pc:sldMk cId="3053794067" sldId="2145707297"/>
            <ac:cxnSpMk id="91" creationId="{09550E5E-B532-252F-1BE0-409958FEBA45}"/>
          </ac:cxnSpMkLst>
        </pc:cxnChg>
        <pc:cxnChg chg="add mod">
          <ac:chgData name="Claudia Rees" userId="b3c79329-9b90-4ff8-9d87-90e1235887cf" providerId="ADAL" clId="{CDCEC6FC-BD79-43DE-9B2B-45BAA0AED7D8}" dt="2024-11-08T12:51:48.974" v="231" actId="14100"/>
          <ac:cxnSpMkLst>
            <pc:docMk/>
            <pc:sldMk cId="3053794067" sldId="2145707297"/>
            <ac:cxnSpMk id="101" creationId="{7D934A97-8BD0-5E1E-2F89-232AF31F2631}"/>
          </ac:cxnSpMkLst>
        </pc:cxnChg>
        <pc:cxnChg chg="add mod">
          <ac:chgData name="Claudia Rees" userId="b3c79329-9b90-4ff8-9d87-90e1235887cf" providerId="ADAL" clId="{CDCEC6FC-BD79-43DE-9B2B-45BAA0AED7D8}" dt="2024-11-08T12:51:58.088" v="234" actId="14100"/>
          <ac:cxnSpMkLst>
            <pc:docMk/>
            <pc:sldMk cId="3053794067" sldId="2145707297"/>
            <ac:cxnSpMk id="103" creationId="{73A55082-A0E4-9397-9A6C-4F3F0FFDFB66}"/>
          </ac:cxnSpMkLst>
        </pc:cxnChg>
        <pc:cxnChg chg="add del mod">
          <ac:chgData name="Claudia Rees" userId="b3c79329-9b90-4ff8-9d87-90e1235887cf" providerId="ADAL" clId="{CDCEC6FC-BD79-43DE-9B2B-45BAA0AED7D8}" dt="2024-11-08T12:52:10.288" v="238" actId="478"/>
          <ac:cxnSpMkLst>
            <pc:docMk/>
            <pc:sldMk cId="3053794067" sldId="2145707297"/>
            <ac:cxnSpMk id="105" creationId="{A1EC0619-401E-B816-4B74-31BBFBA8F04A}"/>
          </ac:cxnSpMkLst>
        </pc:cxnChg>
        <pc:cxnChg chg="add mod">
          <ac:chgData name="Claudia Rees" userId="b3c79329-9b90-4ff8-9d87-90e1235887cf" providerId="ADAL" clId="{CDCEC6FC-BD79-43DE-9B2B-45BAA0AED7D8}" dt="2024-11-08T12:52:19.904" v="240" actId="1582"/>
          <ac:cxnSpMkLst>
            <pc:docMk/>
            <pc:sldMk cId="3053794067" sldId="2145707297"/>
            <ac:cxnSpMk id="109" creationId="{A99AE598-4E0C-2BD9-5964-4CB5E833E286}"/>
          </ac:cxnSpMkLst>
        </pc:cxnChg>
        <pc:cxnChg chg="add mod">
          <ac:chgData name="Claudia Rees" userId="b3c79329-9b90-4ff8-9d87-90e1235887cf" providerId="ADAL" clId="{CDCEC6FC-BD79-43DE-9B2B-45BAA0AED7D8}" dt="2024-11-08T12:52:23.847" v="242" actId="1076"/>
          <ac:cxnSpMkLst>
            <pc:docMk/>
            <pc:sldMk cId="3053794067" sldId="2145707297"/>
            <ac:cxnSpMk id="110" creationId="{596AC588-74CE-550F-DB6C-E438C70103B0}"/>
          </ac:cxnSpMkLst>
        </pc:cxnChg>
        <pc:cxnChg chg="add mod">
          <ac:chgData name="Claudia Rees" userId="b3c79329-9b90-4ff8-9d87-90e1235887cf" providerId="ADAL" clId="{CDCEC6FC-BD79-43DE-9B2B-45BAA0AED7D8}" dt="2024-11-08T12:52:28.086" v="244" actId="1076"/>
          <ac:cxnSpMkLst>
            <pc:docMk/>
            <pc:sldMk cId="3053794067" sldId="2145707297"/>
            <ac:cxnSpMk id="111" creationId="{4C8FEFB6-87B4-8186-633E-BE4AFEA848A9}"/>
          </ac:cxnSpMkLst>
        </pc:cxnChg>
      </pc:sldChg>
    </pc:docChg>
  </pc:docChgLst>
  <pc:docChgLst>
    <pc:chgData name="Kate Langford" userId="S::kate.langford@uclpartners.com::5f54ff2a-972a-4c57-8d21-3f073a7663d2" providerId="AD" clId="Web-{29D16623-2A82-1A82-8376-78295190EC94}"/>
    <pc:docChg chg="modSld">
      <pc:chgData name="Kate Langford" userId="S::kate.langford@uclpartners.com::5f54ff2a-972a-4c57-8d21-3f073a7663d2" providerId="AD" clId="Web-{29D16623-2A82-1A82-8376-78295190EC94}" dt="2025-01-15T14:59:17.091" v="0" actId="20577"/>
      <pc:docMkLst>
        <pc:docMk/>
      </pc:docMkLst>
      <pc:sldChg chg="modSp">
        <pc:chgData name="Kate Langford" userId="S::kate.langford@uclpartners.com::5f54ff2a-972a-4c57-8d21-3f073a7663d2" providerId="AD" clId="Web-{29D16623-2A82-1A82-8376-78295190EC94}" dt="2025-01-15T14:59:17.091" v="0" actId="20577"/>
        <pc:sldMkLst>
          <pc:docMk/>
          <pc:sldMk cId="3418343003" sldId="1946"/>
        </pc:sldMkLst>
        <pc:spChg chg="mod">
          <ac:chgData name="Kate Langford" userId="S::kate.langford@uclpartners.com::5f54ff2a-972a-4c57-8d21-3f073a7663d2" providerId="AD" clId="Web-{29D16623-2A82-1A82-8376-78295190EC94}" dt="2025-01-15T14:59:17.091" v="0" actId="20577"/>
          <ac:spMkLst>
            <pc:docMk/>
            <pc:sldMk cId="3418343003" sldId="1946"/>
            <ac:spMk id="5" creationId="{C594638D-C17F-D749-9360-E2332845D248}"/>
          </ac:spMkLst>
        </pc:spChg>
      </pc:sldChg>
    </pc:docChg>
  </pc:docChgLst>
  <pc:docChgLst>
    <pc:chgData name="Claudia Rees" userId="S::claudia.rees@uclpartners.com::b3c79329-9b90-4ff8-9d87-90e1235887cf" providerId="AD" clId="Web-{052EE881-63A8-CEE4-51F3-EAEED4B21F5B}"/>
    <pc:docChg chg="modSld">
      <pc:chgData name="Claudia Rees" userId="S::claudia.rees@uclpartners.com::b3c79329-9b90-4ff8-9d87-90e1235887cf" providerId="AD" clId="Web-{052EE881-63A8-CEE4-51F3-EAEED4B21F5B}" dt="2024-11-04T15:24:55.493" v="9" actId="20577"/>
      <pc:docMkLst>
        <pc:docMk/>
      </pc:docMkLst>
      <pc:sldChg chg="modSp">
        <pc:chgData name="Claudia Rees" userId="S::claudia.rees@uclpartners.com::b3c79329-9b90-4ff8-9d87-90e1235887cf" providerId="AD" clId="Web-{052EE881-63A8-CEE4-51F3-EAEED4B21F5B}" dt="2024-11-04T15:24:35.462" v="3" actId="20577"/>
        <pc:sldMkLst>
          <pc:docMk/>
          <pc:sldMk cId="3053794067" sldId="2145707297"/>
        </pc:sldMkLst>
        <pc:spChg chg="mod">
          <ac:chgData name="Claudia Rees" userId="S::claudia.rees@uclpartners.com::b3c79329-9b90-4ff8-9d87-90e1235887cf" providerId="AD" clId="Web-{052EE881-63A8-CEE4-51F3-EAEED4B21F5B}" dt="2024-11-04T15:24:35.462" v="3" actId="20577"/>
          <ac:spMkLst>
            <pc:docMk/>
            <pc:sldMk cId="3053794067" sldId="2145707297"/>
            <ac:spMk id="5" creationId="{C594638D-C17F-D749-9360-E2332845D248}"/>
          </ac:spMkLst>
        </pc:spChg>
      </pc:sldChg>
      <pc:sldChg chg="modSp">
        <pc:chgData name="Claudia Rees" userId="S::claudia.rees@uclpartners.com::b3c79329-9b90-4ff8-9d87-90e1235887cf" providerId="AD" clId="Web-{052EE881-63A8-CEE4-51F3-EAEED4B21F5B}" dt="2024-11-04T15:24:55.493" v="9" actId="20577"/>
        <pc:sldMkLst>
          <pc:docMk/>
          <pc:sldMk cId="4073790638" sldId="2145707305"/>
        </pc:sldMkLst>
        <pc:spChg chg="mod">
          <ac:chgData name="Claudia Rees" userId="S::claudia.rees@uclpartners.com::b3c79329-9b90-4ff8-9d87-90e1235887cf" providerId="AD" clId="Web-{052EE881-63A8-CEE4-51F3-EAEED4B21F5B}" dt="2024-11-04T15:24:55.493" v="9" actId="20577"/>
          <ac:spMkLst>
            <pc:docMk/>
            <pc:sldMk cId="4073790638" sldId="2145707305"/>
            <ac:spMk id="5" creationId="{C594638D-C17F-D749-9360-E2332845D248}"/>
          </ac:spMkLst>
        </pc:spChg>
      </pc:sldChg>
    </pc:docChg>
  </pc:docChgLst>
  <pc:docChgLst>
    <pc:chgData name="Claudia Rees" userId="S::claudia.rees@uclpartners.com::b3c79329-9b90-4ff8-9d87-90e1235887cf" providerId="AD" clId="Web-{B0140076-B5C7-C438-3825-7F6E381D11FE}"/>
    <pc:docChg chg="modSld">
      <pc:chgData name="Claudia Rees" userId="S::claudia.rees@uclpartners.com::b3c79329-9b90-4ff8-9d87-90e1235887cf" providerId="AD" clId="Web-{B0140076-B5C7-C438-3825-7F6E381D11FE}" dt="2024-11-15T10:35:28.456" v="1" actId="20577"/>
      <pc:docMkLst>
        <pc:docMk/>
      </pc:docMkLst>
      <pc:sldChg chg="modSp">
        <pc:chgData name="Claudia Rees" userId="S::claudia.rees@uclpartners.com::b3c79329-9b90-4ff8-9d87-90e1235887cf" providerId="AD" clId="Web-{B0140076-B5C7-C438-3825-7F6E381D11FE}" dt="2024-11-15T10:35:28.456" v="1" actId="20577"/>
        <pc:sldMkLst>
          <pc:docMk/>
          <pc:sldMk cId="3830231407" sldId="1923"/>
        </pc:sldMkLst>
        <pc:spChg chg="mod">
          <ac:chgData name="Claudia Rees" userId="S::claudia.rees@uclpartners.com::b3c79329-9b90-4ff8-9d87-90e1235887cf" providerId="AD" clId="Web-{B0140076-B5C7-C438-3825-7F6E381D11FE}" dt="2024-11-15T10:35:28.456" v="1" actId="20577"/>
          <ac:spMkLst>
            <pc:docMk/>
            <pc:sldMk cId="3830231407" sldId="1923"/>
            <ac:spMk id="2" creationId="{623499A9-ADAE-F54A-B49E-F294E7BCE9E8}"/>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A2EEC95-64DF-BC69-FC71-A682B404867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E9611872-9401-5D00-CCCA-46DDE0B8B9C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3C6D816-94D6-40FC-B977-F8A94C7E4824}" type="datetimeFigureOut">
              <a:rPr lang="en-GB" smtClean="0"/>
              <a:t>15/01/2025</a:t>
            </a:fld>
            <a:endParaRPr lang="en-GB"/>
          </a:p>
        </p:txBody>
      </p:sp>
      <p:sp>
        <p:nvSpPr>
          <p:cNvPr id="4" name="Footer Placeholder 3">
            <a:extLst>
              <a:ext uri="{FF2B5EF4-FFF2-40B4-BE49-F238E27FC236}">
                <a16:creationId xmlns:a16="http://schemas.microsoft.com/office/drawing/2014/main" id="{46056112-4593-5EC1-B7DA-2B07022F7AC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019C22BD-2C7D-A062-42A2-EA161F716A2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00EB188-56CE-4FCB-8130-436851797F69}" type="slidenum">
              <a:rPr lang="en-GB" smtClean="0"/>
              <a:t>‹#›</a:t>
            </a:fld>
            <a:endParaRPr lang="en-GB"/>
          </a:p>
        </p:txBody>
      </p:sp>
    </p:spTree>
    <p:extLst>
      <p:ext uri="{BB962C8B-B14F-4D97-AF65-F5344CB8AC3E}">
        <p14:creationId xmlns:p14="http://schemas.microsoft.com/office/powerpoint/2010/main" val="31621816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EED4C3-48B6-4E4A-9B0F-8051E56348DC}" type="datetimeFigureOut">
              <a:rPr lang="en-GB" smtClean="0"/>
              <a:t>15/01/2025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4EC7EF-95E1-3D44-A982-BC7A3E9C617E}" type="slidenum">
              <a:rPr lang="en-GB" smtClean="0"/>
              <a:t>‹#›</a:t>
            </a:fld>
            <a:endParaRPr lang="en-GB"/>
          </a:p>
        </p:txBody>
      </p:sp>
    </p:spTree>
    <p:extLst>
      <p:ext uri="{BB962C8B-B14F-4D97-AF65-F5344CB8AC3E}">
        <p14:creationId xmlns:p14="http://schemas.microsoft.com/office/powerpoint/2010/main" val="15016331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Standard title slide</a:t>
            </a:r>
          </a:p>
        </p:txBody>
      </p:sp>
      <p:sp>
        <p:nvSpPr>
          <p:cNvPr id="4" name="Slide Number Placeholder 3"/>
          <p:cNvSpPr>
            <a:spLocks noGrp="1"/>
          </p:cNvSpPr>
          <p:nvPr>
            <p:ph type="sldNum" sz="quarter" idx="5"/>
          </p:nvPr>
        </p:nvSpPr>
        <p:spPr/>
        <p:txBody>
          <a:bodyPr/>
          <a:lstStyle/>
          <a:p>
            <a:fld id="{9A4EC7EF-95E1-3D44-A982-BC7A3E9C617E}" type="slidenum">
              <a:rPr lang="en-GB" smtClean="0"/>
              <a:t>1</a:t>
            </a:fld>
            <a:endParaRPr lang="en-GB"/>
          </a:p>
        </p:txBody>
      </p:sp>
    </p:spTree>
    <p:extLst>
      <p:ext uri="{BB962C8B-B14F-4D97-AF65-F5344CB8AC3E}">
        <p14:creationId xmlns:p14="http://schemas.microsoft.com/office/powerpoint/2010/main" val="24757560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Clr>
                <a:schemeClr val="dk1"/>
              </a:buClr>
              <a:buSzPts val="1100"/>
              <a:buNone/>
            </a:pPr>
            <a:r>
              <a:rPr lang="en-GB" sz="800">
                <a:solidFill>
                  <a:srgbClr val="FF0000"/>
                </a:solidFill>
                <a:latin typeface="Arial" panose="020B0604020202020204" pitchFamily="34" charset="0"/>
                <a:cs typeface="Arial" panose="020B0604020202020204" pitchFamily="34" charset="0"/>
              </a:rPr>
              <a:t>Plain slide with subhead and bullets</a:t>
            </a:r>
          </a:p>
        </p:txBody>
      </p:sp>
      <p:sp>
        <p:nvSpPr>
          <p:cNvPr id="4" name="Slide Number Placeholder 3"/>
          <p:cNvSpPr>
            <a:spLocks noGrp="1"/>
          </p:cNvSpPr>
          <p:nvPr>
            <p:ph type="sldNum" sz="quarter" idx="5"/>
          </p:nvPr>
        </p:nvSpPr>
        <p:spPr/>
        <p:txBody>
          <a:bodyPr/>
          <a:lstStyle/>
          <a:p>
            <a:fld id="{9A4EC7EF-95E1-3D44-A982-BC7A3E9C617E}" type="slidenum">
              <a:rPr lang="en-GB" smtClean="0"/>
              <a:t>2</a:t>
            </a:fld>
            <a:endParaRPr lang="en-GB"/>
          </a:p>
        </p:txBody>
      </p:sp>
    </p:spTree>
    <p:extLst>
      <p:ext uri="{BB962C8B-B14F-4D97-AF65-F5344CB8AC3E}">
        <p14:creationId xmlns:p14="http://schemas.microsoft.com/office/powerpoint/2010/main" val="36360828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Clr>
                <a:schemeClr val="dk1"/>
              </a:buClr>
              <a:buSzPts val="1100"/>
              <a:buNone/>
            </a:pPr>
            <a:r>
              <a:rPr lang="en-GB" sz="800">
                <a:solidFill>
                  <a:srgbClr val="FF0000"/>
                </a:solidFill>
                <a:latin typeface="Arial" panose="020B0604020202020204" pitchFamily="34" charset="0"/>
                <a:cs typeface="Arial" panose="020B0604020202020204" pitchFamily="34" charset="0"/>
              </a:rPr>
              <a:t>Plain slide with subhead and bullets</a:t>
            </a:r>
          </a:p>
        </p:txBody>
      </p:sp>
      <p:sp>
        <p:nvSpPr>
          <p:cNvPr id="4" name="Slide Number Placeholder 3"/>
          <p:cNvSpPr>
            <a:spLocks noGrp="1"/>
          </p:cNvSpPr>
          <p:nvPr>
            <p:ph type="sldNum" sz="quarter" idx="5"/>
          </p:nvPr>
        </p:nvSpPr>
        <p:spPr/>
        <p:txBody>
          <a:bodyPr/>
          <a:lstStyle/>
          <a:p>
            <a:fld id="{9A4EC7EF-95E1-3D44-A982-BC7A3E9C617E}" type="slidenum">
              <a:rPr lang="en-GB" smtClean="0"/>
              <a:t>3</a:t>
            </a:fld>
            <a:endParaRPr lang="en-GB"/>
          </a:p>
        </p:txBody>
      </p:sp>
    </p:spTree>
    <p:extLst>
      <p:ext uri="{BB962C8B-B14F-4D97-AF65-F5344CB8AC3E}">
        <p14:creationId xmlns:p14="http://schemas.microsoft.com/office/powerpoint/2010/main" val="223888803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2.png"/><Relationship Id="rId7" Type="http://schemas.openxmlformats.org/officeDocument/2006/relationships/image" Target="../media/image16.svg"/><Relationship Id="rId2" Type="http://schemas.openxmlformats.org/officeDocument/2006/relationships/image" Target="../media/image12.png"/><Relationship Id="rId1" Type="http://schemas.openxmlformats.org/officeDocument/2006/relationships/slideMaster" Target="../slideMasters/slideMaster1.xml"/><Relationship Id="rId6" Type="http://schemas.openxmlformats.org/officeDocument/2006/relationships/image" Target="../media/image15.png"/><Relationship Id="rId5" Type="http://schemas.openxmlformats.org/officeDocument/2006/relationships/image" Target="../media/image14.svg"/><Relationship Id="rId4" Type="http://schemas.openxmlformats.org/officeDocument/2006/relationships/image" Target="../media/image13.png"/><Relationship Id="rId9" Type="http://schemas.openxmlformats.org/officeDocument/2006/relationships/image" Target="../media/image18.svg"/></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Front title slide">
    <p:bg>
      <p:bgPr>
        <a:solidFill>
          <a:srgbClr val="F6F8F8"/>
        </a:solidFill>
        <a:effectLst/>
      </p:bgPr>
    </p:bg>
    <p:spTree>
      <p:nvGrpSpPr>
        <p:cNvPr id="1" name=""/>
        <p:cNvGrpSpPr/>
        <p:nvPr/>
      </p:nvGrpSpPr>
      <p:grpSpPr>
        <a:xfrm>
          <a:off x="0" y="0"/>
          <a:ext cx="0" cy="0"/>
          <a:chOff x="0" y="0"/>
          <a:chExt cx="0" cy="0"/>
        </a:xfrm>
      </p:grpSpPr>
      <p:pic>
        <p:nvPicPr>
          <p:cNvPr id="31" name="Picture 30">
            <a:extLst>
              <a:ext uri="{FF2B5EF4-FFF2-40B4-BE49-F238E27FC236}">
                <a16:creationId xmlns:a16="http://schemas.microsoft.com/office/drawing/2014/main" id="{598E9D71-498A-0294-DB92-FA8A45963CAF}"/>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2330720" y="-508517"/>
            <a:ext cx="11319578" cy="8005665"/>
          </a:xfrm>
          <a:prstGeom prst="rect">
            <a:avLst/>
          </a:prstGeom>
        </p:spPr>
      </p:pic>
      <p:sp>
        <p:nvSpPr>
          <p:cNvPr id="2" name="Title 1">
            <a:extLst>
              <a:ext uri="{FF2B5EF4-FFF2-40B4-BE49-F238E27FC236}">
                <a16:creationId xmlns:a16="http://schemas.microsoft.com/office/drawing/2014/main" id="{7CD054BE-B63C-B248-A010-D04767679CD8}"/>
              </a:ext>
            </a:extLst>
          </p:cNvPr>
          <p:cNvSpPr>
            <a:spLocks noGrp="1"/>
          </p:cNvSpPr>
          <p:nvPr>
            <p:ph type="ctrTitle" hasCustomPrompt="1"/>
          </p:nvPr>
        </p:nvSpPr>
        <p:spPr>
          <a:xfrm>
            <a:off x="432000" y="1002268"/>
            <a:ext cx="4643853" cy="2507695"/>
          </a:xfrm>
          <a:prstGeom prst="rect">
            <a:avLst/>
          </a:prstGeom>
        </p:spPr>
        <p:txBody>
          <a:bodyPr lIns="0" tIns="0" rIns="0" bIns="0" anchor="b">
            <a:noAutofit/>
          </a:bodyPr>
          <a:lstStyle>
            <a:lvl1pPr algn="l">
              <a:defRPr sz="5400" b="1" spc="-30" baseline="0">
                <a:solidFill>
                  <a:schemeClr val="tx1"/>
                </a:solidFill>
              </a:defRPr>
            </a:lvl1pPr>
          </a:lstStyle>
          <a:p>
            <a:r>
              <a:rPr lang="en-GB"/>
              <a:t>Presentation title</a:t>
            </a:r>
          </a:p>
        </p:txBody>
      </p:sp>
      <p:sp>
        <p:nvSpPr>
          <p:cNvPr id="3" name="Subtitle 2">
            <a:extLst>
              <a:ext uri="{FF2B5EF4-FFF2-40B4-BE49-F238E27FC236}">
                <a16:creationId xmlns:a16="http://schemas.microsoft.com/office/drawing/2014/main" id="{AEB3AB80-4EA2-FC4A-9654-92EF4DFF45D6}"/>
              </a:ext>
            </a:extLst>
          </p:cNvPr>
          <p:cNvSpPr>
            <a:spLocks noGrp="1"/>
          </p:cNvSpPr>
          <p:nvPr>
            <p:ph type="subTitle" idx="1"/>
          </p:nvPr>
        </p:nvSpPr>
        <p:spPr>
          <a:xfrm>
            <a:off x="432000" y="3600000"/>
            <a:ext cx="7973051" cy="1024967"/>
          </a:xfrm>
          <a:prstGeom prst="rect">
            <a:avLst/>
          </a:prstGeom>
        </p:spPr>
        <p:txBody>
          <a:bodyPr lIns="0" tIns="0" rIns="0" bIns="0">
            <a:normAutofit/>
          </a:bodyPr>
          <a:lstStyle>
            <a:lvl1pPr marL="0" indent="0" algn="l">
              <a:buNone/>
              <a:defRPr sz="2800">
                <a:solidFill>
                  <a:schemeClr val="accent6"/>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6" name="Slide Number Placeholder 5">
            <a:extLst>
              <a:ext uri="{FF2B5EF4-FFF2-40B4-BE49-F238E27FC236}">
                <a16:creationId xmlns:a16="http://schemas.microsoft.com/office/drawing/2014/main" id="{DA80857E-40D1-074A-8CBC-E3E38E695791}"/>
              </a:ext>
            </a:extLst>
          </p:cNvPr>
          <p:cNvSpPr>
            <a:spLocks noGrp="1"/>
          </p:cNvSpPr>
          <p:nvPr>
            <p:ph type="sldNum" sz="quarter" idx="12"/>
          </p:nvPr>
        </p:nvSpPr>
        <p:spPr>
          <a:xfrm>
            <a:off x="8610600" y="6356350"/>
            <a:ext cx="3002280" cy="365125"/>
          </a:xfrm>
          <a:prstGeom prst="rect">
            <a:avLst/>
          </a:prstGeom>
        </p:spPr>
        <p:txBody>
          <a:bodyPr/>
          <a:lstStyle/>
          <a:p>
            <a:fld id="{B8B67EA4-DCE3-FB49-A794-A4595EF638BC}" type="slidenum">
              <a:rPr lang="en-GB" smtClean="0"/>
              <a:t>‹#›</a:t>
            </a:fld>
            <a:endParaRPr lang="en-GB"/>
          </a:p>
        </p:txBody>
      </p:sp>
      <p:sp>
        <p:nvSpPr>
          <p:cNvPr id="12" name="TextBox 11">
            <a:extLst>
              <a:ext uri="{FF2B5EF4-FFF2-40B4-BE49-F238E27FC236}">
                <a16:creationId xmlns:a16="http://schemas.microsoft.com/office/drawing/2014/main" id="{391DEB39-6B31-D948-AF21-75D8DF423B1B}"/>
              </a:ext>
            </a:extLst>
          </p:cNvPr>
          <p:cNvSpPr txBox="1"/>
          <p:nvPr userDrawn="1"/>
        </p:nvSpPr>
        <p:spPr>
          <a:xfrm>
            <a:off x="3225114" y="601774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1" name="Text Placeholder 10">
            <a:extLst>
              <a:ext uri="{FF2B5EF4-FFF2-40B4-BE49-F238E27FC236}">
                <a16:creationId xmlns:a16="http://schemas.microsoft.com/office/drawing/2014/main" id="{78E63D1E-5669-124C-90CA-03B13A7D7AE0}"/>
              </a:ext>
            </a:extLst>
          </p:cNvPr>
          <p:cNvSpPr>
            <a:spLocks noGrp="1"/>
          </p:cNvSpPr>
          <p:nvPr>
            <p:ph type="body" sz="quarter" idx="13"/>
          </p:nvPr>
        </p:nvSpPr>
        <p:spPr>
          <a:xfrm>
            <a:off x="432000" y="5760000"/>
            <a:ext cx="6259513" cy="488950"/>
          </a:xfrm>
          <a:prstGeom prst="rect">
            <a:avLst/>
          </a:prstGeom>
        </p:spPr>
        <p:txBody>
          <a:bodyPr lIns="0" tIns="0" rIns="0" bIns="0">
            <a:normAutofit/>
          </a:bodyPr>
          <a:lstStyle>
            <a:lvl1pPr marL="0" indent="0">
              <a:lnSpc>
                <a:spcPct val="100000"/>
              </a:lnSpc>
              <a:spcBef>
                <a:spcPts val="0"/>
              </a:spcBef>
              <a:buNone/>
              <a:defRPr sz="2400">
                <a:solidFill>
                  <a:schemeClr val="accent6"/>
                </a:solidFill>
              </a:defRPr>
            </a:lvl1pPr>
            <a:lvl2pPr marL="357188" indent="0">
              <a:buNone/>
              <a:defRPr>
                <a:solidFill>
                  <a:schemeClr val="accent2"/>
                </a:solidFill>
              </a:defRPr>
            </a:lvl2pPr>
            <a:lvl3pPr marL="714375" indent="0">
              <a:buNone/>
              <a:defRPr>
                <a:solidFill>
                  <a:schemeClr val="accent2"/>
                </a:solidFill>
              </a:defRPr>
            </a:lvl3pPr>
            <a:lvl4pPr marL="1081087" indent="0">
              <a:buNone/>
              <a:defRPr>
                <a:solidFill>
                  <a:schemeClr val="accent2"/>
                </a:solidFill>
              </a:defRPr>
            </a:lvl4pPr>
            <a:lvl5pPr marL="1438275" indent="0">
              <a:buNone/>
              <a:defRPr>
                <a:solidFill>
                  <a:schemeClr val="accent2"/>
                </a:solidFill>
              </a:defRPr>
            </a:lvl5pPr>
          </a:lstStyle>
          <a:p>
            <a:pPr lvl="0"/>
            <a:r>
              <a:rPr lang="en-GB"/>
              <a:t>Click to edit Master text styles</a:t>
            </a:r>
          </a:p>
        </p:txBody>
      </p:sp>
      <p:sp>
        <p:nvSpPr>
          <p:cNvPr id="4" name="TextBox 3">
            <a:extLst>
              <a:ext uri="{FF2B5EF4-FFF2-40B4-BE49-F238E27FC236}">
                <a16:creationId xmlns:a16="http://schemas.microsoft.com/office/drawing/2014/main" id="{4DF2A1D7-0D87-D844-942F-FEAD20579184}"/>
              </a:ext>
            </a:extLst>
          </p:cNvPr>
          <p:cNvSpPr txBox="1"/>
          <p:nvPr userDrawn="1"/>
        </p:nvSpPr>
        <p:spPr>
          <a:xfrm>
            <a:off x="9233452" y="5486400"/>
            <a:ext cx="184731" cy="369332"/>
          </a:xfrm>
          <a:prstGeom prst="rect">
            <a:avLst/>
          </a:prstGeom>
          <a:noFill/>
        </p:spPr>
        <p:txBody>
          <a:bodyPr wrap="none" rtlCol="0">
            <a:spAutoFit/>
          </a:bodyPr>
          <a:lstStyle/>
          <a:p>
            <a:endParaRPr lang="en-US"/>
          </a:p>
        </p:txBody>
      </p:sp>
      <p:pic>
        <p:nvPicPr>
          <p:cNvPr id="9" name="Picture 8" descr="Logo&#10;&#10;Description automatically generated">
            <a:extLst>
              <a:ext uri="{FF2B5EF4-FFF2-40B4-BE49-F238E27FC236}">
                <a16:creationId xmlns:a16="http://schemas.microsoft.com/office/drawing/2014/main" id="{28D04FEF-6120-D9DF-6018-2393FD137B8B}"/>
              </a:ext>
            </a:extLst>
          </p:cNvPr>
          <p:cNvPicPr>
            <a:picLocks noChangeAspect="1"/>
          </p:cNvPicPr>
          <p:nvPr userDrawn="1"/>
        </p:nvPicPr>
        <p:blipFill>
          <a:blip r:embed="rId3"/>
          <a:stretch>
            <a:fillRect/>
          </a:stretch>
        </p:blipFill>
        <p:spPr>
          <a:xfrm>
            <a:off x="10551045" y="364425"/>
            <a:ext cx="1208955" cy="979789"/>
          </a:xfrm>
          <a:prstGeom prst="rect">
            <a:avLst/>
          </a:prstGeom>
        </p:spPr>
      </p:pic>
    </p:spTree>
    <p:extLst>
      <p:ext uri="{BB962C8B-B14F-4D97-AF65-F5344CB8AC3E}">
        <p14:creationId xmlns:p14="http://schemas.microsoft.com/office/powerpoint/2010/main" val="7745425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CON Grid Boxes 2UP Grey">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19" name="Text Placeholder 7">
            <a:extLst>
              <a:ext uri="{FF2B5EF4-FFF2-40B4-BE49-F238E27FC236}">
                <a16:creationId xmlns:a16="http://schemas.microsoft.com/office/drawing/2014/main" id="{7F90A04B-AAE8-A248-ADF6-A73BF8ECD7AE}"/>
              </a:ext>
            </a:extLst>
          </p:cNvPr>
          <p:cNvSpPr>
            <a:spLocks noGrp="1"/>
          </p:cNvSpPr>
          <p:nvPr>
            <p:ph type="body" sz="quarter" idx="14"/>
          </p:nvPr>
        </p:nvSpPr>
        <p:spPr>
          <a:xfrm>
            <a:off x="432000" y="2699082"/>
            <a:ext cx="3564000" cy="3311999"/>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0" name="Rectangle: Top Corners Rounded 19">
            <a:extLst>
              <a:ext uri="{FF2B5EF4-FFF2-40B4-BE49-F238E27FC236}">
                <a16:creationId xmlns:a16="http://schemas.microsoft.com/office/drawing/2014/main" id="{08FEBAA5-9C5F-2648-899B-9991822EBFF6}"/>
              </a:ext>
              <a:ext uri="{C183D7F6-B498-43B3-948B-1728B52AA6E4}">
                <adec:decorative xmlns:adec="http://schemas.microsoft.com/office/drawing/2017/decorative" val="1"/>
              </a:ext>
            </a:extLst>
          </p:cNvPr>
          <p:cNvSpPr/>
          <p:nvPr userDrawn="1"/>
        </p:nvSpPr>
        <p:spPr>
          <a:xfrm>
            <a:off x="432000" y="1691082"/>
            <a:ext cx="3564000" cy="1008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 Placeholder 7">
            <a:extLst>
              <a:ext uri="{FF2B5EF4-FFF2-40B4-BE49-F238E27FC236}">
                <a16:creationId xmlns:a16="http://schemas.microsoft.com/office/drawing/2014/main" id="{242484D6-4364-A442-9ABC-5042556E6205}"/>
              </a:ext>
            </a:extLst>
          </p:cNvPr>
          <p:cNvSpPr>
            <a:spLocks noGrp="1"/>
          </p:cNvSpPr>
          <p:nvPr>
            <p:ph type="body" sz="quarter" idx="15"/>
          </p:nvPr>
        </p:nvSpPr>
        <p:spPr>
          <a:xfrm>
            <a:off x="4324378" y="2699082"/>
            <a:ext cx="3564000" cy="3311999"/>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2" name="Rectangle: Top Corners Rounded 21">
            <a:extLst>
              <a:ext uri="{FF2B5EF4-FFF2-40B4-BE49-F238E27FC236}">
                <a16:creationId xmlns:a16="http://schemas.microsoft.com/office/drawing/2014/main" id="{9E7ED11E-4751-6140-AC11-8C5B88B96EE4}"/>
              </a:ext>
              <a:ext uri="{C183D7F6-B498-43B3-948B-1728B52AA6E4}">
                <adec:decorative xmlns:adec="http://schemas.microsoft.com/office/drawing/2017/decorative" val="1"/>
              </a:ext>
            </a:extLst>
          </p:cNvPr>
          <p:cNvSpPr/>
          <p:nvPr userDrawn="1"/>
        </p:nvSpPr>
        <p:spPr>
          <a:xfrm>
            <a:off x="4324378" y="1691082"/>
            <a:ext cx="3564000" cy="1008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TextBox 23">
            <a:extLst>
              <a:ext uri="{FF2B5EF4-FFF2-40B4-BE49-F238E27FC236}">
                <a16:creationId xmlns:a16="http://schemas.microsoft.com/office/drawing/2014/main" id="{7D87C9DF-7113-134C-B859-0141E7D1B2DB}"/>
              </a:ext>
            </a:extLst>
          </p:cNvPr>
          <p:cNvSpPr txBox="1"/>
          <p:nvPr userDrawn="1"/>
        </p:nvSpPr>
        <p:spPr>
          <a:xfrm>
            <a:off x="4700954" y="6530388"/>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1" name="Title 1">
            <a:extLst>
              <a:ext uri="{FF2B5EF4-FFF2-40B4-BE49-F238E27FC236}">
                <a16:creationId xmlns:a16="http://schemas.microsoft.com/office/drawing/2014/main" id="{C5DD270E-858A-0745-A4F5-3FE5B49194FA}"/>
              </a:ext>
            </a:extLst>
          </p:cNvPr>
          <p:cNvSpPr>
            <a:spLocks noGrp="1"/>
          </p:cNvSpPr>
          <p:nvPr>
            <p:ph type="title" hasCustomPrompt="1"/>
          </p:nvPr>
        </p:nvSpPr>
        <p:spPr>
          <a:xfrm>
            <a:off x="432000" y="432000"/>
            <a:ext cx="11404154" cy="695727"/>
          </a:xfrm>
          <a:prstGeom prst="rect">
            <a:avLst/>
          </a:prstGeom>
        </p:spPr>
        <p:txBody>
          <a:bodyPr lIns="0" tIns="0" rIns="0" bIns="0">
            <a:normAutofit/>
          </a:bodyPr>
          <a:lstStyle>
            <a:lvl1pPr>
              <a:defRPr sz="3600" b="1">
                <a:solidFill>
                  <a:schemeClr val="tx1"/>
                </a:solidFill>
              </a:defRPr>
            </a:lvl1pPr>
          </a:lstStyle>
          <a:p>
            <a:r>
              <a:rPr lang="en-GB"/>
              <a:t>Heading</a:t>
            </a:r>
          </a:p>
        </p:txBody>
      </p:sp>
      <p:pic>
        <p:nvPicPr>
          <p:cNvPr id="3" name="Picture 2">
            <a:extLst>
              <a:ext uri="{FF2B5EF4-FFF2-40B4-BE49-F238E27FC236}">
                <a16:creationId xmlns:a16="http://schemas.microsoft.com/office/drawing/2014/main" id="{6FD787DC-00EF-B13A-FE97-CE51273E8674}"/>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cxnSp>
        <p:nvCxnSpPr>
          <p:cNvPr id="5" name="Straight Connector 4">
            <a:extLst>
              <a:ext uri="{FF2B5EF4-FFF2-40B4-BE49-F238E27FC236}">
                <a16:creationId xmlns:a16="http://schemas.microsoft.com/office/drawing/2014/main" id="{20783BA3-377B-7D8A-0B7B-91C314676A0C}"/>
              </a:ext>
              <a:ext uri="{C183D7F6-B498-43B3-948B-1728B52AA6E4}">
                <adec:decorative xmlns:adec="http://schemas.microsoft.com/office/drawing/2017/decorative" val="1"/>
              </a:ext>
            </a:extLst>
          </p:cNvPr>
          <p:cNvCxnSpPr>
            <a:cxnSpLocks/>
          </p:cNvCxnSpPr>
          <p:nvPr userDrawn="1"/>
        </p:nvCxnSpPr>
        <p:spPr>
          <a:xfrm>
            <a:off x="432000" y="6336000"/>
            <a:ext cx="11384862"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66167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Grid, Titles 4UP Grey">
    <p:spTree>
      <p:nvGrpSpPr>
        <p:cNvPr id="1" name=""/>
        <p:cNvGrpSpPr/>
        <p:nvPr/>
      </p:nvGrpSpPr>
      <p:grpSpPr>
        <a:xfrm>
          <a:off x="0" y="0"/>
          <a:ext cx="0" cy="0"/>
          <a:chOff x="0" y="0"/>
          <a:chExt cx="0" cy="0"/>
        </a:xfrm>
      </p:grpSpPr>
      <p:sp>
        <p:nvSpPr>
          <p:cNvPr id="18" name="Rectangle: Top Corners Rounded 17">
            <a:extLst>
              <a:ext uri="{FF2B5EF4-FFF2-40B4-BE49-F238E27FC236}">
                <a16:creationId xmlns:a16="http://schemas.microsoft.com/office/drawing/2014/main" id="{205929B3-ED58-E54F-B724-E24FB5F163DF}"/>
              </a:ext>
              <a:ext uri="{C183D7F6-B498-43B3-948B-1728B52AA6E4}">
                <adec:decorative xmlns:adec="http://schemas.microsoft.com/office/drawing/2017/decorative" val="1"/>
              </a:ext>
            </a:extLst>
          </p:cNvPr>
          <p:cNvSpPr/>
          <p:nvPr userDrawn="1"/>
        </p:nvSpPr>
        <p:spPr>
          <a:xfrm>
            <a:off x="432000" y="1188000"/>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p:nvPr>
        </p:nvSpPr>
        <p:spPr>
          <a:xfrm>
            <a:off x="432000" y="2088000"/>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19" name="Text Placeholder 7">
            <a:extLst>
              <a:ext uri="{FF2B5EF4-FFF2-40B4-BE49-F238E27FC236}">
                <a16:creationId xmlns:a16="http://schemas.microsoft.com/office/drawing/2014/main" id="{7F90A04B-AAE8-A248-ADF6-A73BF8ECD7AE}"/>
              </a:ext>
            </a:extLst>
          </p:cNvPr>
          <p:cNvSpPr>
            <a:spLocks noGrp="1"/>
          </p:cNvSpPr>
          <p:nvPr>
            <p:ph type="body" sz="quarter" idx="14"/>
          </p:nvPr>
        </p:nvSpPr>
        <p:spPr>
          <a:xfrm>
            <a:off x="4392000" y="2089034"/>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0" name="Rectangle: Top Corners Rounded 19">
            <a:extLst>
              <a:ext uri="{FF2B5EF4-FFF2-40B4-BE49-F238E27FC236}">
                <a16:creationId xmlns:a16="http://schemas.microsoft.com/office/drawing/2014/main" id="{08FEBAA5-9C5F-2648-899B-9991822EBFF6}"/>
              </a:ext>
              <a:ext uri="{C183D7F6-B498-43B3-948B-1728B52AA6E4}">
                <adec:decorative xmlns:adec="http://schemas.microsoft.com/office/drawing/2017/decorative" val="1"/>
              </a:ext>
            </a:extLst>
          </p:cNvPr>
          <p:cNvSpPr/>
          <p:nvPr userDrawn="1"/>
        </p:nvSpPr>
        <p:spPr>
          <a:xfrm>
            <a:off x="4392000" y="1188000"/>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 Placeholder 7">
            <a:extLst>
              <a:ext uri="{FF2B5EF4-FFF2-40B4-BE49-F238E27FC236}">
                <a16:creationId xmlns:a16="http://schemas.microsoft.com/office/drawing/2014/main" id="{6017D8E3-CAD4-674B-ABC3-946291000D2B}"/>
              </a:ext>
            </a:extLst>
          </p:cNvPr>
          <p:cNvSpPr>
            <a:spLocks noGrp="1"/>
          </p:cNvSpPr>
          <p:nvPr>
            <p:ph type="body" sz="quarter" idx="16"/>
          </p:nvPr>
        </p:nvSpPr>
        <p:spPr>
          <a:xfrm>
            <a:off x="432000" y="4644000"/>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4" name="TextBox 23">
            <a:extLst>
              <a:ext uri="{FF2B5EF4-FFF2-40B4-BE49-F238E27FC236}">
                <a16:creationId xmlns:a16="http://schemas.microsoft.com/office/drawing/2014/main" id="{7D87C9DF-7113-134C-B859-0141E7D1B2DB}"/>
              </a:ext>
            </a:extLst>
          </p:cNvPr>
          <p:cNvSpPr txBox="1"/>
          <p:nvPr userDrawn="1"/>
        </p:nvSpPr>
        <p:spPr>
          <a:xfrm>
            <a:off x="4700954" y="6530388"/>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25" name="Rectangle: Top Corners Rounded 24">
            <a:extLst>
              <a:ext uri="{FF2B5EF4-FFF2-40B4-BE49-F238E27FC236}">
                <a16:creationId xmlns:a16="http://schemas.microsoft.com/office/drawing/2014/main" id="{8FD6A08D-6DD3-C845-8B17-CC9297B607DC}"/>
              </a:ext>
              <a:ext uri="{C183D7F6-B498-43B3-948B-1728B52AA6E4}">
                <adec:decorative xmlns:adec="http://schemas.microsoft.com/office/drawing/2017/decorative" val="1"/>
              </a:ext>
            </a:extLst>
          </p:cNvPr>
          <p:cNvSpPr/>
          <p:nvPr userDrawn="1"/>
        </p:nvSpPr>
        <p:spPr>
          <a:xfrm>
            <a:off x="432000" y="3744000"/>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Text Placeholder 7">
            <a:extLst>
              <a:ext uri="{FF2B5EF4-FFF2-40B4-BE49-F238E27FC236}">
                <a16:creationId xmlns:a16="http://schemas.microsoft.com/office/drawing/2014/main" id="{07BD5561-5536-6F4A-AD32-EFB7423F22AA}"/>
              </a:ext>
            </a:extLst>
          </p:cNvPr>
          <p:cNvSpPr>
            <a:spLocks noGrp="1"/>
          </p:cNvSpPr>
          <p:nvPr>
            <p:ph type="body" sz="quarter" idx="17"/>
          </p:nvPr>
        </p:nvSpPr>
        <p:spPr>
          <a:xfrm>
            <a:off x="4392000" y="4644000"/>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7" name="Rectangle: Top Corners Rounded 26">
            <a:extLst>
              <a:ext uri="{FF2B5EF4-FFF2-40B4-BE49-F238E27FC236}">
                <a16:creationId xmlns:a16="http://schemas.microsoft.com/office/drawing/2014/main" id="{B5A7277B-59DD-844A-A364-77AED24CBAC1}"/>
              </a:ext>
              <a:ext uri="{C183D7F6-B498-43B3-948B-1728B52AA6E4}">
                <adec:decorative xmlns:adec="http://schemas.microsoft.com/office/drawing/2017/decorative" val="1"/>
              </a:ext>
            </a:extLst>
          </p:cNvPr>
          <p:cNvSpPr/>
          <p:nvPr userDrawn="1"/>
        </p:nvSpPr>
        <p:spPr>
          <a:xfrm>
            <a:off x="4392000" y="3744000"/>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itle 1">
            <a:extLst>
              <a:ext uri="{FF2B5EF4-FFF2-40B4-BE49-F238E27FC236}">
                <a16:creationId xmlns:a16="http://schemas.microsoft.com/office/drawing/2014/main" id="{7F5640E1-FA0E-4F42-9387-CD7C434D28C4}"/>
              </a:ext>
            </a:extLst>
          </p:cNvPr>
          <p:cNvSpPr>
            <a:spLocks noGrp="1"/>
          </p:cNvSpPr>
          <p:nvPr>
            <p:ph type="title" hasCustomPrompt="1"/>
          </p:nvPr>
        </p:nvSpPr>
        <p:spPr>
          <a:xfrm>
            <a:off x="432000" y="432000"/>
            <a:ext cx="11404154" cy="695727"/>
          </a:xfrm>
          <a:prstGeom prst="rect">
            <a:avLst/>
          </a:prstGeom>
        </p:spPr>
        <p:txBody>
          <a:bodyPr lIns="0" tIns="0" rIns="0" bIns="0">
            <a:normAutofit/>
          </a:bodyPr>
          <a:lstStyle>
            <a:lvl1pPr>
              <a:defRPr sz="3600" b="1">
                <a:solidFill>
                  <a:schemeClr val="tx1"/>
                </a:solidFill>
              </a:defRPr>
            </a:lvl1pPr>
          </a:lstStyle>
          <a:p>
            <a:r>
              <a:rPr lang="en-GB"/>
              <a:t>Heading</a:t>
            </a:r>
          </a:p>
        </p:txBody>
      </p:sp>
      <p:sp>
        <p:nvSpPr>
          <p:cNvPr id="3" name="Text Placeholder 2">
            <a:extLst>
              <a:ext uri="{FF2B5EF4-FFF2-40B4-BE49-F238E27FC236}">
                <a16:creationId xmlns:a16="http://schemas.microsoft.com/office/drawing/2014/main" id="{AEF555C5-A77A-2E44-BAF7-246298421E13}"/>
              </a:ext>
            </a:extLst>
          </p:cNvPr>
          <p:cNvSpPr>
            <a:spLocks noGrp="1"/>
          </p:cNvSpPr>
          <p:nvPr>
            <p:ph type="body" sz="quarter" idx="18" hasCustomPrompt="1"/>
          </p:nvPr>
        </p:nvSpPr>
        <p:spPr>
          <a:xfrm>
            <a:off x="540000" y="1296000"/>
            <a:ext cx="3348000" cy="684000"/>
          </a:xfrm>
        </p:spPr>
        <p:txBody>
          <a:bodyPr anchor="ctr"/>
          <a:lstStyle>
            <a:lvl1pPr algn="ctr">
              <a:buNone/>
              <a:defRPr sz="2200" b="1">
                <a:solidFill>
                  <a:schemeClr val="accent6"/>
                </a:solidFill>
              </a:defRPr>
            </a:lvl1pPr>
          </a:lstStyle>
          <a:p>
            <a:pPr lvl="0"/>
            <a:r>
              <a:rPr lang="en-GB"/>
              <a:t>Insert title</a:t>
            </a:r>
          </a:p>
        </p:txBody>
      </p:sp>
      <p:sp>
        <p:nvSpPr>
          <p:cNvPr id="22" name="Text Placeholder 2">
            <a:extLst>
              <a:ext uri="{FF2B5EF4-FFF2-40B4-BE49-F238E27FC236}">
                <a16:creationId xmlns:a16="http://schemas.microsoft.com/office/drawing/2014/main" id="{D4B913F3-B51C-1F4F-BA00-F024BBF468C2}"/>
              </a:ext>
            </a:extLst>
          </p:cNvPr>
          <p:cNvSpPr>
            <a:spLocks noGrp="1"/>
          </p:cNvSpPr>
          <p:nvPr>
            <p:ph type="body" sz="quarter" idx="19" hasCustomPrompt="1"/>
          </p:nvPr>
        </p:nvSpPr>
        <p:spPr>
          <a:xfrm>
            <a:off x="4500000" y="1302462"/>
            <a:ext cx="3348000" cy="684000"/>
          </a:xfrm>
        </p:spPr>
        <p:txBody>
          <a:bodyPr anchor="ctr"/>
          <a:lstStyle>
            <a:lvl1pPr algn="ctr">
              <a:buNone/>
              <a:defRPr sz="2200" b="1">
                <a:solidFill>
                  <a:schemeClr val="accent6"/>
                </a:solidFill>
              </a:defRPr>
            </a:lvl1pPr>
          </a:lstStyle>
          <a:p>
            <a:pPr lvl="0"/>
            <a:r>
              <a:rPr lang="en-GB"/>
              <a:t>Insert title</a:t>
            </a:r>
          </a:p>
        </p:txBody>
      </p:sp>
      <p:sp>
        <p:nvSpPr>
          <p:cNvPr id="30" name="Text Placeholder 2">
            <a:extLst>
              <a:ext uri="{FF2B5EF4-FFF2-40B4-BE49-F238E27FC236}">
                <a16:creationId xmlns:a16="http://schemas.microsoft.com/office/drawing/2014/main" id="{9A16CC21-F99A-6F47-A063-FA9FE06BAE1A}"/>
              </a:ext>
            </a:extLst>
          </p:cNvPr>
          <p:cNvSpPr>
            <a:spLocks noGrp="1"/>
          </p:cNvSpPr>
          <p:nvPr>
            <p:ph type="body" sz="quarter" idx="20" hasCustomPrompt="1"/>
          </p:nvPr>
        </p:nvSpPr>
        <p:spPr>
          <a:xfrm>
            <a:off x="540000" y="3852000"/>
            <a:ext cx="3348000" cy="684000"/>
          </a:xfrm>
        </p:spPr>
        <p:txBody>
          <a:bodyPr anchor="ctr"/>
          <a:lstStyle>
            <a:lvl1pPr algn="ctr">
              <a:buNone/>
              <a:defRPr sz="2200" b="1">
                <a:solidFill>
                  <a:schemeClr val="accent6"/>
                </a:solidFill>
              </a:defRPr>
            </a:lvl1pPr>
          </a:lstStyle>
          <a:p>
            <a:pPr lvl="0"/>
            <a:r>
              <a:rPr lang="en-GB"/>
              <a:t>Insert title</a:t>
            </a:r>
          </a:p>
        </p:txBody>
      </p:sp>
      <p:sp>
        <p:nvSpPr>
          <p:cNvPr id="31" name="Text Placeholder 2">
            <a:extLst>
              <a:ext uri="{FF2B5EF4-FFF2-40B4-BE49-F238E27FC236}">
                <a16:creationId xmlns:a16="http://schemas.microsoft.com/office/drawing/2014/main" id="{511DBD00-D83F-EF49-900D-B6C65CED2738}"/>
              </a:ext>
            </a:extLst>
          </p:cNvPr>
          <p:cNvSpPr>
            <a:spLocks noGrp="1"/>
          </p:cNvSpPr>
          <p:nvPr>
            <p:ph type="body" sz="quarter" idx="21" hasCustomPrompt="1"/>
          </p:nvPr>
        </p:nvSpPr>
        <p:spPr>
          <a:xfrm>
            <a:off x="4500000" y="3852000"/>
            <a:ext cx="3348000" cy="684000"/>
          </a:xfrm>
        </p:spPr>
        <p:txBody>
          <a:bodyPr anchor="ctr"/>
          <a:lstStyle>
            <a:lvl1pPr algn="ctr">
              <a:buNone/>
              <a:defRPr sz="2200" b="1">
                <a:solidFill>
                  <a:schemeClr val="accent6"/>
                </a:solidFill>
              </a:defRPr>
            </a:lvl1pPr>
          </a:lstStyle>
          <a:p>
            <a:pPr lvl="0"/>
            <a:r>
              <a:rPr lang="en-GB"/>
              <a:t>Insert title</a:t>
            </a:r>
          </a:p>
        </p:txBody>
      </p:sp>
      <p:cxnSp>
        <p:nvCxnSpPr>
          <p:cNvPr id="29" name="Straight Connector 28">
            <a:extLst>
              <a:ext uri="{FF2B5EF4-FFF2-40B4-BE49-F238E27FC236}">
                <a16:creationId xmlns:a16="http://schemas.microsoft.com/office/drawing/2014/main" id="{59357DCD-A469-B34A-A880-D744CA731C14}"/>
              </a:ext>
              <a:ext uri="{C183D7F6-B498-43B3-948B-1728B52AA6E4}">
                <adec:decorative xmlns:adec="http://schemas.microsoft.com/office/drawing/2017/decorative" val="1"/>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4BA4CC6C-41AA-2D50-A8B9-63559566F418}"/>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1271482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Quote blue">
    <p:bg>
      <p:bgPr>
        <a:solidFill>
          <a:srgbClr val="F6F8F8"/>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2"/>
                </a:solidFill>
              </a:rPr>
              <a:t>‹#›</a:t>
            </a:fld>
            <a:endParaRPr lang="en-GB" sz="1200">
              <a:solidFill>
                <a:schemeClr val="accent2"/>
              </a:solidFill>
            </a:endParaRPr>
          </a:p>
        </p:txBody>
      </p:sp>
      <p:sp>
        <p:nvSpPr>
          <p:cNvPr id="11" name="Text Placeholder 7">
            <a:extLst>
              <a:ext uri="{FF2B5EF4-FFF2-40B4-BE49-F238E27FC236}">
                <a16:creationId xmlns:a16="http://schemas.microsoft.com/office/drawing/2014/main" id="{9F1649F8-C95E-B04E-A0E7-F89193CC9718}"/>
              </a:ext>
            </a:extLst>
          </p:cNvPr>
          <p:cNvSpPr>
            <a:spLocks noGrp="1"/>
          </p:cNvSpPr>
          <p:nvPr>
            <p:ph type="body" sz="quarter" idx="14" hasCustomPrompt="1"/>
          </p:nvPr>
        </p:nvSpPr>
        <p:spPr>
          <a:xfrm>
            <a:off x="537224" y="1314156"/>
            <a:ext cx="7503849" cy="3466727"/>
          </a:xfrm>
          <a:prstGeom prst="rect">
            <a:avLst/>
          </a:prstGeom>
        </p:spPr>
        <p:txBody>
          <a:bodyPr>
            <a:noAutofit/>
          </a:bodyPr>
          <a:lstStyle>
            <a:lvl1pPr marL="288000" indent="-288000" algn="l">
              <a:buNone/>
              <a:defRPr sz="4200" b="1">
                <a:solidFill>
                  <a:schemeClr val="tx1"/>
                </a:solidFill>
              </a:defRPr>
            </a:lvl1pPr>
            <a:lvl2pPr marL="357188" indent="0">
              <a:buNone/>
              <a:defRPr>
                <a:solidFill>
                  <a:schemeClr val="tx1"/>
                </a:solidFill>
              </a:defRPr>
            </a:lvl2pPr>
            <a:lvl3pPr marL="714375" indent="0">
              <a:buNone/>
              <a:defRPr>
                <a:solidFill>
                  <a:schemeClr val="tx1"/>
                </a:solidFill>
              </a:defRPr>
            </a:lvl3pPr>
            <a:lvl4pPr marL="1081087" indent="0">
              <a:buNone/>
              <a:defRPr>
                <a:solidFill>
                  <a:schemeClr val="tx1"/>
                </a:solidFill>
              </a:defRPr>
            </a:lvl4pPr>
            <a:lvl5pPr marL="1438275" indent="0">
              <a:buNone/>
              <a:defRPr>
                <a:solidFill>
                  <a:schemeClr val="tx1"/>
                </a:solidFill>
              </a:defRPr>
            </a:lvl5pPr>
          </a:lstStyle>
          <a:p>
            <a:pPr lvl="0"/>
            <a:r>
              <a:rPr lang="en-GB"/>
              <a:t>“Showcase quotation</a:t>
            </a:r>
            <a:br>
              <a:rPr lang="en-GB"/>
            </a:br>
            <a:r>
              <a:rPr lang="en-GB"/>
              <a:t>with left aligned text over multiple lines. Try to keep</a:t>
            </a:r>
            <a:br>
              <a:rPr lang="en-GB"/>
            </a:br>
            <a:r>
              <a:rPr lang="en-GB"/>
              <a:t>it to four lines if </a:t>
            </a:r>
            <a:r>
              <a:rPr lang="en-GB" err="1"/>
              <a:t>poss</a:t>
            </a:r>
            <a:r>
              <a:rPr lang="en-GB"/>
              <a:t> or five lines max.”</a:t>
            </a:r>
          </a:p>
        </p:txBody>
      </p:sp>
      <p:sp>
        <p:nvSpPr>
          <p:cNvPr id="6" name="Text Placeholder 6">
            <a:extLst>
              <a:ext uri="{FF2B5EF4-FFF2-40B4-BE49-F238E27FC236}">
                <a16:creationId xmlns:a16="http://schemas.microsoft.com/office/drawing/2014/main" id="{D406466E-798B-BE4C-B09F-C1B1244AAB6A}"/>
              </a:ext>
            </a:extLst>
          </p:cNvPr>
          <p:cNvSpPr>
            <a:spLocks noGrp="1"/>
          </p:cNvSpPr>
          <p:nvPr>
            <p:ph type="body" sz="quarter" idx="13" hasCustomPrompt="1"/>
          </p:nvPr>
        </p:nvSpPr>
        <p:spPr>
          <a:xfrm>
            <a:off x="828000" y="4780883"/>
            <a:ext cx="7503849" cy="896938"/>
          </a:xfrm>
          <a:prstGeom prst="rect">
            <a:avLst/>
          </a:prstGeom>
        </p:spPr>
        <p:txBody>
          <a:bodyPr/>
          <a:lstStyle>
            <a:lvl1pPr marL="0" indent="0" algn="l">
              <a:buNone/>
              <a:defRPr b="1">
                <a:solidFill>
                  <a:schemeClr val="tx1"/>
                </a:solidFill>
              </a:defRPr>
            </a:lvl1pPr>
            <a:lvl2pPr marL="357188" indent="0">
              <a:buNone/>
              <a:defRPr/>
            </a:lvl2pPr>
            <a:lvl3pPr marL="714375" indent="0">
              <a:buNone/>
              <a:defRPr/>
            </a:lvl3pPr>
            <a:lvl4pPr marL="1081087" indent="0">
              <a:buNone/>
              <a:defRPr/>
            </a:lvl4pPr>
            <a:lvl5pPr marL="1438275" indent="0">
              <a:buNone/>
              <a:defRPr/>
            </a:lvl5pPr>
          </a:lstStyle>
          <a:p>
            <a:pPr lvl="0"/>
            <a:r>
              <a:rPr lang="en-GB"/>
              <a:t>Name Surname,</a:t>
            </a:r>
            <a:br>
              <a:rPr lang="en-GB"/>
            </a:br>
            <a:r>
              <a:rPr lang="en-GB"/>
              <a:t>Job Title</a:t>
            </a:r>
          </a:p>
        </p:txBody>
      </p:sp>
      <p:cxnSp>
        <p:nvCxnSpPr>
          <p:cNvPr id="8" name="Straight Connector 7">
            <a:extLst>
              <a:ext uri="{FF2B5EF4-FFF2-40B4-BE49-F238E27FC236}">
                <a16:creationId xmlns:a16="http://schemas.microsoft.com/office/drawing/2014/main" id="{B43FE3F0-85CD-934D-A3A3-CF2B78D73A35}"/>
              </a:ext>
              <a:ext uri="{C183D7F6-B498-43B3-948B-1728B52AA6E4}">
                <adec:decorative xmlns:adec="http://schemas.microsoft.com/office/drawing/2017/decorative" val="1"/>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2A86FEEE-9136-D68E-6360-B4FDD6D917D2}"/>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2412778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Quote and image 2">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DE4EE10-8D4E-C85B-5620-784900182A4E}"/>
              </a:ext>
              <a:ext uri="{C183D7F6-B498-43B3-948B-1728B52AA6E4}">
                <adec:decorative xmlns:adec="http://schemas.microsoft.com/office/drawing/2017/decorative" val="1"/>
              </a:ext>
            </a:extLst>
          </p:cNvPr>
          <p:cNvPicPr>
            <a:picLocks noChangeAspect="1"/>
          </p:cNvPicPr>
          <p:nvPr userDrawn="1"/>
        </p:nvPicPr>
        <p:blipFill>
          <a:blip r:embed="rId2"/>
          <a:srcRect/>
          <a:stretch/>
        </p:blipFill>
        <p:spPr>
          <a:xfrm>
            <a:off x="0" y="0"/>
            <a:ext cx="12192000" cy="6857999"/>
          </a:xfrm>
          <a:prstGeom prst="rect">
            <a:avLst/>
          </a:prstGeom>
        </p:spPr>
      </p:pic>
      <p:sp>
        <p:nvSpPr>
          <p:cNvPr id="6" name="Text Placeholder 7">
            <a:extLst>
              <a:ext uri="{FF2B5EF4-FFF2-40B4-BE49-F238E27FC236}">
                <a16:creationId xmlns:a16="http://schemas.microsoft.com/office/drawing/2014/main" id="{D43F37B1-1F8A-2CA4-9D19-C0E420FB42AE}"/>
              </a:ext>
            </a:extLst>
          </p:cNvPr>
          <p:cNvSpPr>
            <a:spLocks noGrp="1"/>
          </p:cNvSpPr>
          <p:nvPr>
            <p:ph type="body" sz="quarter" idx="15" hasCustomPrompt="1"/>
          </p:nvPr>
        </p:nvSpPr>
        <p:spPr>
          <a:xfrm>
            <a:off x="1337052" y="1673324"/>
            <a:ext cx="3461285" cy="658367"/>
          </a:xfrm>
          <a:prstGeom prst="rect">
            <a:avLst/>
          </a:prstGeom>
        </p:spPr>
        <p:txBody>
          <a:bodyPr lIns="0" tIns="0" rIns="0" bIns="0">
            <a:noAutofit/>
          </a:bodyPr>
          <a:lstStyle>
            <a:lvl1pPr marL="0" indent="0">
              <a:buNone/>
              <a:defRPr sz="3600" b="1">
                <a:solidFill>
                  <a:schemeClr val="tx1"/>
                </a:solidFill>
              </a:defRPr>
            </a:lvl1pPr>
            <a:lvl2pPr marL="357188" indent="0">
              <a:buNone/>
              <a:defRPr>
                <a:solidFill>
                  <a:schemeClr val="tx1"/>
                </a:solidFill>
              </a:defRPr>
            </a:lvl2pPr>
            <a:lvl3pPr marL="714375" indent="0">
              <a:buNone/>
              <a:defRPr>
                <a:solidFill>
                  <a:schemeClr val="tx1"/>
                </a:solidFill>
              </a:defRPr>
            </a:lvl3pPr>
            <a:lvl4pPr marL="1081087" indent="0">
              <a:buNone/>
              <a:defRPr>
                <a:solidFill>
                  <a:schemeClr val="tx1"/>
                </a:solidFill>
              </a:defRPr>
            </a:lvl4pPr>
            <a:lvl5pPr marL="1438275" indent="0">
              <a:buNone/>
              <a:defRPr>
                <a:solidFill>
                  <a:schemeClr val="tx1"/>
                </a:solidFill>
              </a:defRPr>
            </a:lvl5pPr>
          </a:lstStyle>
          <a:p>
            <a:pPr lvl="0"/>
            <a:r>
              <a:rPr lang="en-GB"/>
              <a:t>Heading label</a:t>
            </a:r>
          </a:p>
        </p:txBody>
      </p:sp>
      <p:sp>
        <p:nvSpPr>
          <p:cNvPr id="2" name="Picture Placeholder 6">
            <a:extLst>
              <a:ext uri="{FF2B5EF4-FFF2-40B4-BE49-F238E27FC236}">
                <a16:creationId xmlns:a16="http://schemas.microsoft.com/office/drawing/2014/main" id="{2C90ABAC-E435-5C65-A8FA-9E315CE9DE53}"/>
              </a:ext>
            </a:extLst>
          </p:cNvPr>
          <p:cNvSpPr>
            <a:spLocks noGrp="1"/>
          </p:cNvSpPr>
          <p:nvPr>
            <p:ph type="pic" sz="quarter" idx="10" hasCustomPrompt="1"/>
          </p:nvPr>
        </p:nvSpPr>
        <p:spPr>
          <a:xfrm>
            <a:off x="6096000" y="0"/>
            <a:ext cx="6096000" cy="6858000"/>
          </a:xfrm>
          <a:prstGeom prst="rect">
            <a:avLst/>
          </a:prstGeom>
          <a:solidFill>
            <a:schemeClr val="tx2"/>
          </a:solidFill>
        </p:spPr>
        <p:txBody>
          <a:bodyPr tIns="2340000"/>
          <a:lstStyle>
            <a:lvl1pPr algn="ctr">
              <a:buNone/>
              <a:defRPr/>
            </a:lvl1pPr>
          </a:lstStyle>
          <a:p>
            <a:r>
              <a:rPr lang="en-GB"/>
              <a:t>Click on icon to insert image (including Alt Text)</a:t>
            </a:r>
          </a:p>
        </p:txBody>
      </p:sp>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8" name="Content Placeholder 2">
            <a:extLst>
              <a:ext uri="{FF2B5EF4-FFF2-40B4-BE49-F238E27FC236}">
                <a16:creationId xmlns:a16="http://schemas.microsoft.com/office/drawing/2014/main" id="{7F337CE4-9082-D695-8AD8-89148114EBDF}"/>
              </a:ext>
            </a:extLst>
          </p:cNvPr>
          <p:cNvSpPr>
            <a:spLocks noGrp="1"/>
          </p:cNvSpPr>
          <p:nvPr>
            <p:ph idx="1" hasCustomPrompt="1"/>
          </p:nvPr>
        </p:nvSpPr>
        <p:spPr>
          <a:xfrm>
            <a:off x="1337052" y="2331691"/>
            <a:ext cx="3461285" cy="3110530"/>
          </a:xfrm>
          <a:prstGeom prst="rect">
            <a:avLst/>
          </a:prstGeom>
        </p:spPr>
        <p:txBody>
          <a:bodyPr lIns="0" tIns="0" rIns="0" bIns="0">
            <a:normAutofit/>
          </a:bodyPr>
          <a:lstStyle>
            <a:lvl1pPr marL="0" indent="0">
              <a:lnSpc>
                <a:spcPct val="100000"/>
              </a:lnSpc>
              <a:spcBef>
                <a:spcPts val="0"/>
              </a:spcBef>
              <a:spcAft>
                <a:spcPts val="600"/>
              </a:spcAft>
              <a:buClr>
                <a:schemeClr val="tx1"/>
              </a:buClr>
              <a:buFont typeface="Arial" panose="020B0604020202020204" pitchFamily="34" charset="0"/>
              <a:buNone/>
              <a:defRPr sz="1800" b="0">
                <a:solidFill>
                  <a:schemeClr val="tx1"/>
                </a:solidFill>
              </a:defRPr>
            </a:lvl1pPr>
            <a:lvl2pPr>
              <a:buClr>
                <a:schemeClr val="tx1"/>
              </a:buClr>
              <a:defRPr sz="2200">
                <a:solidFill>
                  <a:schemeClr val="tx1"/>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Click to add text</a:t>
            </a:r>
          </a:p>
        </p:txBody>
      </p:sp>
    </p:spTree>
    <p:extLst>
      <p:ext uri="{BB962C8B-B14F-4D97-AF65-F5344CB8AC3E}">
        <p14:creationId xmlns:p14="http://schemas.microsoft.com/office/powerpoint/2010/main" val="40386989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Quote and image 2">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DE4EE10-8D4E-C85B-5620-784900182A4E}"/>
              </a:ext>
              <a:ext uri="{C183D7F6-B498-43B3-948B-1728B52AA6E4}">
                <adec:decorative xmlns:adec="http://schemas.microsoft.com/office/drawing/2017/decorative" val="1"/>
              </a:ext>
            </a:extLst>
          </p:cNvPr>
          <p:cNvPicPr>
            <a:picLocks noChangeAspect="1"/>
          </p:cNvPicPr>
          <p:nvPr userDrawn="1"/>
        </p:nvPicPr>
        <p:blipFill>
          <a:blip r:embed="rId2"/>
          <a:srcRect/>
          <a:stretch/>
        </p:blipFill>
        <p:spPr>
          <a:xfrm>
            <a:off x="1" y="0"/>
            <a:ext cx="12191998" cy="6857999"/>
          </a:xfrm>
          <a:prstGeom prst="rect">
            <a:avLst/>
          </a:prstGeom>
        </p:spPr>
      </p:pic>
      <p:sp>
        <p:nvSpPr>
          <p:cNvPr id="3" name="Text Placeholder 7">
            <a:extLst>
              <a:ext uri="{FF2B5EF4-FFF2-40B4-BE49-F238E27FC236}">
                <a16:creationId xmlns:a16="http://schemas.microsoft.com/office/drawing/2014/main" id="{BA16B251-D1BB-394C-319F-40E8F04D7FB9}"/>
              </a:ext>
            </a:extLst>
          </p:cNvPr>
          <p:cNvSpPr>
            <a:spLocks noGrp="1"/>
          </p:cNvSpPr>
          <p:nvPr>
            <p:ph type="body" sz="quarter" idx="15" hasCustomPrompt="1"/>
          </p:nvPr>
        </p:nvSpPr>
        <p:spPr>
          <a:xfrm>
            <a:off x="1337052" y="1673324"/>
            <a:ext cx="3461285" cy="658367"/>
          </a:xfrm>
          <a:prstGeom prst="rect">
            <a:avLst/>
          </a:prstGeom>
        </p:spPr>
        <p:txBody>
          <a:bodyPr lIns="0" tIns="0" rIns="0" bIns="0">
            <a:noAutofit/>
          </a:bodyPr>
          <a:lstStyle>
            <a:lvl1pPr marL="0" indent="0">
              <a:buNone/>
              <a:defRPr sz="3600" b="1">
                <a:solidFill>
                  <a:schemeClr val="tx1"/>
                </a:solidFill>
              </a:defRPr>
            </a:lvl1pPr>
            <a:lvl2pPr marL="357188" indent="0">
              <a:buNone/>
              <a:defRPr>
                <a:solidFill>
                  <a:schemeClr val="tx1"/>
                </a:solidFill>
              </a:defRPr>
            </a:lvl2pPr>
            <a:lvl3pPr marL="714375" indent="0">
              <a:buNone/>
              <a:defRPr>
                <a:solidFill>
                  <a:schemeClr val="tx1"/>
                </a:solidFill>
              </a:defRPr>
            </a:lvl3pPr>
            <a:lvl4pPr marL="1081087" indent="0">
              <a:buNone/>
              <a:defRPr>
                <a:solidFill>
                  <a:schemeClr val="tx1"/>
                </a:solidFill>
              </a:defRPr>
            </a:lvl4pPr>
            <a:lvl5pPr marL="1438275" indent="0">
              <a:buNone/>
              <a:defRPr>
                <a:solidFill>
                  <a:schemeClr val="tx1"/>
                </a:solidFill>
              </a:defRPr>
            </a:lvl5pPr>
          </a:lstStyle>
          <a:p>
            <a:pPr lvl="0"/>
            <a:r>
              <a:rPr lang="en-GB"/>
              <a:t>Heading label</a:t>
            </a:r>
          </a:p>
        </p:txBody>
      </p:sp>
      <p:sp>
        <p:nvSpPr>
          <p:cNvPr id="2" name="Picture Placeholder 6">
            <a:extLst>
              <a:ext uri="{FF2B5EF4-FFF2-40B4-BE49-F238E27FC236}">
                <a16:creationId xmlns:a16="http://schemas.microsoft.com/office/drawing/2014/main" id="{2C90ABAC-E435-5C65-A8FA-9E315CE9DE53}"/>
              </a:ext>
            </a:extLst>
          </p:cNvPr>
          <p:cNvSpPr>
            <a:spLocks noGrp="1"/>
          </p:cNvSpPr>
          <p:nvPr>
            <p:ph type="pic" sz="quarter" idx="10" hasCustomPrompt="1"/>
          </p:nvPr>
        </p:nvSpPr>
        <p:spPr>
          <a:xfrm>
            <a:off x="6096000" y="0"/>
            <a:ext cx="6096000" cy="6858000"/>
          </a:xfrm>
          <a:prstGeom prst="rect">
            <a:avLst/>
          </a:prstGeom>
          <a:solidFill>
            <a:schemeClr val="tx2"/>
          </a:solidFill>
        </p:spPr>
        <p:txBody>
          <a:bodyPr tIns="2340000"/>
          <a:lstStyle>
            <a:lvl1pPr algn="ctr">
              <a:buNone/>
              <a:defRPr/>
            </a:lvl1pPr>
          </a:lstStyle>
          <a:p>
            <a:r>
              <a:rPr lang="en-GB"/>
              <a:t>Click on icon to insert image (including Alt Text)</a:t>
            </a:r>
          </a:p>
        </p:txBody>
      </p:sp>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5" name="Content Placeholder 2">
            <a:extLst>
              <a:ext uri="{FF2B5EF4-FFF2-40B4-BE49-F238E27FC236}">
                <a16:creationId xmlns:a16="http://schemas.microsoft.com/office/drawing/2014/main" id="{4542D69F-C459-8ECE-06A1-66E418FF3EC1}"/>
              </a:ext>
            </a:extLst>
          </p:cNvPr>
          <p:cNvSpPr>
            <a:spLocks noGrp="1"/>
          </p:cNvSpPr>
          <p:nvPr>
            <p:ph idx="1" hasCustomPrompt="1"/>
          </p:nvPr>
        </p:nvSpPr>
        <p:spPr>
          <a:xfrm>
            <a:off x="1337052" y="2331691"/>
            <a:ext cx="3461285" cy="3110530"/>
          </a:xfrm>
          <a:prstGeom prst="rect">
            <a:avLst/>
          </a:prstGeom>
        </p:spPr>
        <p:txBody>
          <a:bodyPr lIns="0" tIns="0" rIns="0" bIns="0">
            <a:normAutofit/>
          </a:bodyPr>
          <a:lstStyle>
            <a:lvl1pPr marL="0" indent="0">
              <a:lnSpc>
                <a:spcPct val="100000"/>
              </a:lnSpc>
              <a:spcBef>
                <a:spcPts val="0"/>
              </a:spcBef>
              <a:spcAft>
                <a:spcPts val="600"/>
              </a:spcAft>
              <a:buClr>
                <a:schemeClr val="tx1"/>
              </a:buClr>
              <a:buFont typeface="Arial" panose="020B0604020202020204" pitchFamily="34" charset="0"/>
              <a:buNone/>
              <a:defRPr sz="1800" b="0">
                <a:solidFill>
                  <a:schemeClr val="tx1"/>
                </a:solidFill>
              </a:defRPr>
            </a:lvl1pPr>
            <a:lvl2pPr>
              <a:buClr>
                <a:schemeClr val="tx1"/>
              </a:buClr>
              <a:defRPr sz="2200">
                <a:solidFill>
                  <a:schemeClr val="tx1"/>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Click to add text</a:t>
            </a:r>
          </a:p>
        </p:txBody>
      </p:sp>
    </p:spTree>
    <p:extLst>
      <p:ext uri="{BB962C8B-B14F-4D97-AF65-F5344CB8AC3E}">
        <p14:creationId xmlns:p14="http://schemas.microsoft.com/office/powerpoint/2010/main" val="4052080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Quote and image 4">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152196E5-15CA-15E3-1E10-32B3D19927EF}"/>
              </a:ext>
              <a:ext uri="{C183D7F6-B498-43B3-948B-1728B52AA6E4}">
                <adec:decorative xmlns:adec="http://schemas.microsoft.com/office/drawing/2017/decorative" val="1"/>
              </a:ext>
            </a:extLst>
          </p:cNvPr>
          <p:cNvPicPr>
            <a:picLocks noChangeAspect="1"/>
          </p:cNvPicPr>
          <p:nvPr userDrawn="1"/>
        </p:nvPicPr>
        <p:blipFill>
          <a:blip r:embed="rId2"/>
          <a:srcRect/>
          <a:stretch/>
        </p:blipFill>
        <p:spPr>
          <a:xfrm>
            <a:off x="0" y="0"/>
            <a:ext cx="12192000" cy="6857999"/>
          </a:xfrm>
          <a:prstGeom prst="rect">
            <a:avLst/>
          </a:prstGeom>
        </p:spPr>
      </p:pic>
      <p:sp>
        <p:nvSpPr>
          <p:cNvPr id="22" name="Rectangle 21">
            <a:extLst>
              <a:ext uri="{FF2B5EF4-FFF2-40B4-BE49-F238E27FC236}">
                <a16:creationId xmlns:a16="http://schemas.microsoft.com/office/drawing/2014/main" id="{35B6474B-ACF2-9D41-872B-7CB816A7A28A}"/>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6" name="Picture Placeholder 6">
            <a:extLst>
              <a:ext uri="{FF2B5EF4-FFF2-40B4-BE49-F238E27FC236}">
                <a16:creationId xmlns:a16="http://schemas.microsoft.com/office/drawing/2014/main" id="{652C93B3-5A12-5AAD-2ACF-93939EE7FBF5}"/>
              </a:ext>
            </a:extLst>
          </p:cNvPr>
          <p:cNvSpPr>
            <a:spLocks noGrp="1"/>
          </p:cNvSpPr>
          <p:nvPr>
            <p:ph type="pic" sz="quarter" idx="10" hasCustomPrompt="1"/>
          </p:nvPr>
        </p:nvSpPr>
        <p:spPr>
          <a:xfrm>
            <a:off x="6096000" y="0"/>
            <a:ext cx="6096000" cy="6858000"/>
          </a:xfrm>
          <a:prstGeom prst="rect">
            <a:avLst/>
          </a:prstGeom>
          <a:solidFill>
            <a:schemeClr val="tx2"/>
          </a:solidFill>
        </p:spPr>
        <p:txBody>
          <a:bodyPr tIns="2340000"/>
          <a:lstStyle>
            <a:lvl1pPr algn="ctr">
              <a:buNone/>
              <a:defRPr/>
            </a:lvl1pPr>
          </a:lstStyle>
          <a:p>
            <a:r>
              <a:rPr lang="en-GB"/>
              <a:t>Click on icon to insert image (including Alt Text)</a:t>
            </a:r>
          </a:p>
        </p:txBody>
      </p:sp>
      <p:sp>
        <p:nvSpPr>
          <p:cNvPr id="4" name="Content Placeholder 2">
            <a:extLst>
              <a:ext uri="{FF2B5EF4-FFF2-40B4-BE49-F238E27FC236}">
                <a16:creationId xmlns:a16="http://schemas.microsoft.com/office/drawing/2014/main" id="{7558B23E-2241-0C04-DC3A-1FCFC1EF8A24}"/>
              </a:ext>
            </a:extLst>
          </p:cNvPr>
          <p:cNvSpPr>
            <a:spLocks noGrp="1"/>
          </p:cNvSpPr>
          <p:nvPr>
            <p:ph idx="1" hasCustomPrompt="1"/>
          </p:nvPr>
        </p:nvSpPr>
        <p:spPr>
          <a:xfrm>
            <a:off x="1337052" y="2331691"/>
            <a:ext cx="3461285" cy="3110530"/>
          </a:xfrm>
          <a:prstGeom prst="rect">
            <a:avLst/>
          </a:prstGeom>
        </p:spPr>
        <p:txBody>
          <a:bodyPr lIns="0" tIns="0" rIns="0" bIns="0">
            <a:normAutofit/>
          </a:bodyPr>
          <a:lstStyle>
            <a:lvl1pPr marL="0" indent="0">
              <a:lnSpc>
                <a:spcPct val="100000"/>
              </a:lnSpc>
              <a:spcBef>
                <a:spcPts val="0"/>
              </a:spcBef>
              <a:spcAft>
                <a:spcPts val="600"/>
              </a:spcAft>
              <a:buClr>
                <a:schemeClr val="tx1"/>
              </a:buClr>
              <a:buFont typeface="Arial" panose="020B0604020202020204" pitchFamily="34" charset="0"/>
              <a:buNone/>
              <a:defRPr sz="2800" b="1">
                <a:solidFill>
                  <a:schemeClr val="tx1"/>
                </a:solidFill>
              </a:defRPr>
            </a:lvl1pPr>
            <a:lvl2pPr>
              <a:buClr>
                <a:schemeClr val="tx1"/>
              </a:buClr>
              <a:defRPr sz="2200">
                <a:solidFill>
                  <a:schemeClr val="tx1"/>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“Add quote text here”</a:t>
            </a:r>
          </a:p>
        </p:txBody>
      </p:sp>
    </p:spTree>
    <p:extLst>
      <p:ext uri="{BB962C8B-B14F-4D97-AF65-F5344CB8AC3E}">
        <p14:creationId xmlns:p14="http://schemas.microsoft.com/office/powerpoint/2010/main" val="28418204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Quote and image 4">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CEB4F947-0C85-DAF2-683C-40847EF7F07B}"/>
              </a:ext>
              <a:ext uri="{C183D7F6-B498-43B3-948B-1728B52AA6E4}">
                <adec:decorative xmlns:adec="http://schemas.microsoft.com/office/drawing/2017/decorative" val="1"/>
              </a:ext>
            </a:extLst>
          </p:cNvPr>
          <p:cNvPicPr>
            <a:picLocks noChangeAspect="1"/>
          </p:cNvPicPr>
          <p:nvPr userDrawn="1"/>
        </p:nvPicPr>
        <p:blipFill>
          <a:blip r:embed="rId2"/>
          <a:srcRect/>
          <a:stretch/>
        </p:blipFill>
        <p:spPr>
          <a:xfrm>
            <a:off x="0" y="0"/>
            <a:ext cx="12192000" cy="6857999"/>
          </a:xfrm>
          <a:prstGeom prst="rect">
            <a:avLst/>
          </a:prstGeom>
        </p:spPr>
      </p:pic>
      <p:sp>
        <p:nvSpPr>
          <p:cNvPr id="2" name="Picture Placeholder 6">
            <a:extLst>
              <a:ext uri="{FF2B5EF4-FFF2-40B4-BE49-F238E27FC236}">
                <a16:creationId xmlns:a16="http://schemas.microsoft.com/office/drawing/2014/main" id="{EA7B0BA1-E61A-5019-0AA4-5328CA2AB0E1}"/>
              </a:ext>
            </a:extLst>
          </p:cNvPr>
          <p:cNvSpPr>
            <a:spLocks noGrp="1"/>
          </p:cNvSpPr>
          <p:nvPr>
            <p:ph type="pic" sz="quarter" idx="10" hasCustomPrompt="1"/>
          </p:nvPr>
        </p:nvSpPr>
        <p:spPr>
          <a:xfrm>
            <a:off x="6096000" y="0"/>
            <a:ext cx="6096000" cy="6858000"/>
          </a:xfrm>
          <a:prstGeom prst="rect">
            <a:avLst/>
          </a:prstGeom>
          <a:solidFill>
            <a:schemeClr val="tx2"/>
          </a:solidFill>
        </p:spPr>
        <p:txBody>
          <a:bodyPr tIns="2340000"/>
          <a:lstStyle>
            <a:lvl1pPr algn="ctr">
              <a:buNone/>
              <a:defRPr/>
            </a:lvl1pPr>
          </a:lstStyle>
          <a:p>
            <a:r>
              <a:rPr lang="en-GB"/>
              <a:t>Click on icon to insert image (including Alt Text) </a:t>
            </a:r>
          </a:p>
        </p:txBody>
      </p:sp>
      <p:sp>
        <p:nvSpPr>
          <p:cNvPr id="22" name="Rectangle 21">
            <a:extLst>
              <a:ext uri="{FF2B5EF4-FFF2-40B4-BE49-F238E27FC236}">
                <a16:creationId xmlns:a16="http://schemas.microsoft.com/office/drawing/2014/main" id="{35B6474B-ACF2-9D41-872B-7CB816A7A28A}"/>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4" name="Content Placeholder 2">
            <a:extLst>
              <a:ext uri="{FF2B5EF4-FFF2-40B4-BE49-F238E27FC236}">
                <a16:creationId xmlns:a16="http://schemas.microsoft.com/office/drawing/2014/main" id="{7A22BD2E-E9C2-A15B-06FB-553974CDE6CE}"/>
              </a:ext>
            </a:extLst>
          </p:cNvPr>
          <p:cNvSpPr>
            <a:spLocks noGrp="1"/>
          </p:cNvSpPr>
          <p:nvPr>
            <p:ph idx="1" hasCustomPrompt="1"/>
          </p:nvPr>
        </p:nvSpPr>
        <p:spPr>
          <a:xfrm>
            <a:off x="1337052" y="2331691"/>
            <a:ext cx="3461285" cy="3110530"/>
          </a:xfrm>
          <a:prstGeom prst="rect">
            <a:avLst/>
          </a:prstGeom>
        </p:spPr>
        <p:txBody>
          <a:bodyPr lIns="0" tIns="0" rIns="0" bIns="0">
            <a:normAutofit/>
          </a:bodyPr>
          <a:lstStyle>
            <a:lvl1pPr marL="0" indent="0">
              <a:lnSpc>
                <a:spcPct val="100000"/>
              </a:lnSpc>
              <a:spcBef>
                <a:spcPts val="0"/>
              </a:spcBef>
              <a:spcAft>
                <a:spcPts val="600"/>
              </a:spcAft>
              <a:buClr>
                <a:schemeClr val="tx1"/>
              </a:buClr>
              <a:buFont typeface="Arial" panose="020B0604020202020204" pitchFamily="34" charset="0"/>
              <a:buNone/>
              <a:defRPr sz="2800" b="1">
                <a:solidFill>
                  <a:schemeClr val="tx1"/>
                </a:solidFill>
              </a:defRPr>
            </a:lvl1pPr>
            <a:lvl2pPr>
              <a:buClr>
                <a:schemeClr val="tx1"/>
              </a:buClr>
              <a:defRPr sz="2200">
                <a:solidFill>
                  <a:schemeClr val="tx1"/>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“Add quote text here”</a:t>
            </a:r>
          </a:p>
        </p:txBody>
      </p:sp>
    </p:spTree>
    <p:extLst>
      <p:ext uri="{BB962C8B-B14F-4D97-AF65-F5344CB8AC3E}">
        <p14:creationId xmlns:p14="http://schemas.microsoft.com/office/powerpoint/2010/main" val="1231673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5_Breaker Heading1-Blue-DarkBlueA">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30C3909-1482-1013-E118-A2CE0A1DD3D4}"/>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DE3119AD-4AAB-8B34-F6C1-8D76F0D453BB}"/>
              </a:ext>
            </a:extLst>
          </p:cNvPr>
          <p:cNvSpPr>
            <a:spLocks noGrp="1"/>
          </p:cNvSpPr>
          <p:nvPr>
            <p:ph type="title" hasCustomPrompt="1"/>
          </p:nvPr>
        </p:nvSpPr>
        <p:spPr>
          <a:xfrm>
            <a:off x="770042" y="2242938"/>
            <a:ext cx="10515600" cy="1325563"/>
          </a:xfrm>
        </p:spPr>
        <p:txBody>
          <a:bodyPr>
            <a:noAutofit/>
          </a:bodyPr>
          <a:lstStyle>
            <a:lvl1pPr>
              <a:defRPr sz="6000" b="1"/>
            </a:lvl1pPr>
          </a:lstStyle>
          <a:p>
            <a:r>
              <a:rPr lang="en-US"/>
              <a:t>Breaker slide 1</a:t>
            </a:r>
            <a:endParaRPr lang="en-GB"/>
          </a:p>
        </p:txBody>
      </p:sp>
      <p:sp>
        <p:nvSpPr>
          <p:cNvPr id="7" name="Text Placeholder 6">
            <a:extLst>
              <a:ext uri="{FF2B5EF4-FFF2-40B4-BE49-F238E27FC236}">
                <a16:creationId xmlns:a16="http://schemas.microsoft.com/office/drawing/2014/main" id="{810A3391-0472-724C-8E32-AA7421F01EEF}"/>
              </a:ext>
            </a:extLst>
          </p:cNvPr>
          <p:cNvSpPr>
            <a:spLocks noGrp="1"/>
          </p:cNvSpPr>
          <p:nvPr>
            <p:ph type="body" sz="quarter" idx="13" hasCustomPrompt="1"/>
          </p:nvPr>
        </p:nvSpPr>
        <p:spPr>
          <a:xfrm>
            <a:off x="882932" y="3564000"/>
            <a:ext cx="3890150" cy="896938"/>
          </a:xfrm>
          <a:prstGeom prst="rect">
            <a:avLst/>
          </a:prstGeom>
        </p:spPr>
        <p:txBody>
          <a:bodyPr lIns="0" tIns="0" rIns="0" bIns="0"/>
          <a:lstStyle>
            <a:lvl1pPr marL="0" indent="0">
              <a:buNone/>
              <a:defRPr>
                <a:solidFill>
                  <a:schemeClr val="tx1"/>
                </a:solidFill>
              </a:defRPr>
            </a:lvl1pPr>
            <a:lvl2pPr marL="357188" indent="0">
              <a:buNone/>
              <a:defRPr/>
            </a:lvl2pPr>
            <a:lvl3pPr marL="714375" indent="0">
              <a:buNone/>
              <a:defRPr/>
            </a:lvl3pPr>
            <a:lvl4pPr marL="1081087" indent="0">
              <a:buNone/>
              <a:defRPr/>
            </a:lvl4pPr>
            <a:lvl5pPr marL="1438275" indent="0">
              <a:buNone/>
              <a:defRPr/>
            </a:lvl5pPr>
          </a:lstStyle>
          <a:p>
            <a:pPr lvl="0"/>
            <a:r>
              <a:rPr lang="en-GB"/>
              <a:t>Section subhead</a:t>
            </a:r>
          </a:p>
        </p:txBody>
      </p:sp>
      <p:sp>
        <p:nvSpPr>
          <p:cNvPr id="10" name="Rectangle 9">
            <a:extLst>
              <a:ext uri="{FF2B5EF4-FFF2-40B4-BE49-F238E27FC236}">
                <a16:creationId xmlns:a16="http://schemas.microsoft.com/office/drawing/2014/main" id="{8262997B-3AAD-0D48-95DC-60BECBF9FEF6}"/>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tx1"/>
                </a:solidFill>
              </a:rPr>
              <a:t>‹#›</a:t>
            </a:fld>
            <a:endParaRPr lang="en-GB" sz="1200">
              <a:solidFill>
                <a:schemeClr val="tx1"/>
              </a:solidFill>
            </a:endParaRPr>
          </a:p>
        </p:txBody>
      </p:sp>
    </p:spTree>
    <p:extLst>
      <p:ext uri="{BB962C8B-B14F-4D97-AF65-F5344CB8AC3E}">
        <p14:creationId xmlns:p14="http://schemas.microsoft.com/office/powerpoint/2010/main" val="33411987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6_Breaker Heading1-Blue-DarkBlueA">
    <p:bg>
      <p:bgPr>
        <a:solidFill>
          <a:srgbClr val="F6F8F8"/>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AF6C2AD-0E53-2A94-6EDF-C2BC1C35E66B}"/>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241914" y="-121920"/>
            <a:ext cx="12408747" cy="6979920"/>
          </a:xfrm>
          <a:prstGeom prst="rect">
            <a:avLst/>
          </a:prstGeom>
        </p:spPr>
      </p:pic>
      <p:sp>
        <p:nvSpPr>
          <p:cNvPr id="4" name="Title 1">
            <a:extLst>
              <a:ext uri="{FF2B5EF4-FFF2-40B4-BE49-F238E27FC236}">
                <a16:creationId xmlns:a16="http://schemas.microsoft.com/office/drawing/2014/main" id="{3D1B5349-CF21-E9D2-92A0-6C58C15A043A}"/>
              </a:ext>
            </a:extLst>
          </p:cNvPr>
          <p:cNvSpPr>
            <a:spLocks noGrp="1"/>
          </p:cNvSpPr>
          <p:nvPr>
            <p:ph type="title" hasCustomPrompt="1"/>
          </p:nvPr>
        </p:nvSpPr>
        <p:spPr>
          <a:xfrm>
            <a:off x="521688" y="2165645"/>
            <a:ext cx="10515600" cy="1325563"/>
          </a:xfrm>
        </p:spPr>
        <p:txBody>
          <a:bodyPr>
            <a:noAutofit/>
          </a:bodyPr>
          <a:lstStyle>
            <a:lvl1pPr>
              <a:defRPr sz="6000" b="1"/>
            </a:lvl1pPr>
          </a:lstStyle>
          <a:p>
            <a:r>
              <a:rPr lang="en-US"/>
              <a:t>Breaker </a:t>
            </a:r>
            <a:br>
              <a:rPr lang="en-US"/>
            </a:br>
            <a:r>
              <a:rPr lang="en-US"/>
              <a:t>slide 2</a:t>
            </a:r>
            <a:endParaRPr lang="en-GB"/>
          </a:p>
        </p:txBody>
      </p:sp>
      <p:sp>
        <p:nvSpPr>
          <p:cNvPr id="7" name="Text Placeholder 6">
            <a:extLst>
              <a:ext uri="{FF2B5EF4-FFF2-40B4-BE49-F238E27FC236}">
                <a16:creationId xmlns:a16="http://schemas.microsoft.com/office/drawing/2014/main" id="{810A3391-0472-724C-8E32-AA7421F01EEF}"/>
              </a:ext>
            </a:extLst>
          </p:cNvPr>
          <p:cNvSpPr>
            <a:spLocks noGrp="1"/>
          </p:cNvSpPr>
          <p:nvPr>
            <p:ph type="body" sz="quarter" idx="13" hasCustomPrompt="1"/>
          </p:nvPr>
        </p:nvSpPr>
        <p:spPr>
          <a:xfrm>
            <a:off x="612000" y="3903218"/>
            <a:ext cx="3890150" cy="896938"/>
          </a:xfrm>
          <a:prstGeom prst="rect">
            <a:avLst/>
          </a:prstGeom>
        </p:spPr>
        <p:txBody>
          <a:bodyPr lIns="0" tIns="0" rIns="0" bIns="0"/>
          <a:lstStyle>
            <a:lvl1pPr marL="0" indent="0">
              <a:buNone/>
              <a:defRPr>
                <a:solidFill>
                  <a:schemeClr val="tx1"/>
                </a:solidFill>
              </a:defRPr>
            </a:lvl1pPr>
            <a:lvl2pPr marL="357188" indent="0">
              <a:buNone/>
              <a:defRPr/>
            </a:lvl2pPr>
            <a:lvl3pPr marL="714375" indent="0">
              <a:buNone/>
              <a:defRPr/>
            </a:lvl3pPr>
            <a:lvl4pPr marL="1081087" indent="0">
              <a:buNone/>
              <a:defRPr/>
            </a:lvl4pPr>
            <a:lvl5pPr marL="1438275" indent="0">
              <a:buNone/>
              <a:defRPr/>
            </a:lvl5pPr>
          </a:lstStyle>
          <a:p>
            <a:pPr lvl="0"/>
            <a:r>
              <a:rPr lang="en-GB"/>
              <a:t>Section subhead</a:t>
            </a:r>
          </a:p>
        </p:txBody>
      </p:sp>
      <p:sp>
        <p:nvSpPr>
          <p:cNvPr id="10" name="Rectangle 9">
            <a:extLst>
              <a:ext uri="{FF2B5EF4-FFF2-40B4-BE49-F238E27FC236}">
                <a16:creationId xmlns:a16="http://schemas.microsoft.com/office/drawing/2014/main" id="{8262997B-3AAD-0D48-95DC-60BECBF9FEF6}"/>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tx1"/>
                </a:solidFill>
              </a:rPr>
              <a:t>‹#›</a:t>
            </a:fld>
            <a:endParaRPr lang="en-GB" sz="1200">
              <a:solidFill>
                <a:schemeClr val="tx1"/>
              </a:solidFill>
            </a:endParaRPr>
          </a:p>
        </p:txBody>
      </p:sp>
    </p:spTree>
    <p:extLst>
      <p:ext uri="{BB962C8B-B14F-4D97-AF65-F5344CB8AC3E}">
        <p14:creationId xmlns:p14="http://schemas.microsoft.com/office/powerpoint/2010/main" val="21058953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8_Breaker Heading1-Blue-DarkBlueA">
    <p:bg>
      <p:bgPr>
        <a:solidFill>
          <a:srgbClr val="F6F8F8"/>
        </a:solid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2D07C2D6-AB1B-B84B-BC13-7D79E8BCFCF8}"/>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16318" y="-148043"/>
            <a:ext cx="12499929" cy="7031210"/>
          </a:xfrm>
          <a:prstGeom prst="rect">
            <a:avLst/>
          </a:prstGeom>
        </p:spPr>
      </p:pic>
      <p:sp>
        <p:nvSpPr>
          <p:cNvPr id="2" name="Title 1">
            <a:extLst>
              <a:ext uri="{FF2B5EF4-FFF2-40B4-BE49-F238E27FC236}">
                <a16:creationId xmlns:a16="http://schemas.microsoft.com/office/drawing/2014/main" id="{8506D8CC-65FF-0E59-2392-2C0EBC0605F9}"/>
              </a:ext>
            </a:extLst>
          </p:cNvPr>
          <p:cNvSpPr>
            <a:spLocks noGrp="1"/>
          </p:cNvSpPr>
          <p:nvPr>
            <p:ph type="title" hasCustomPrompt="1"/>
          </p:nvPr>
        </p:nvSpPr>
        <p:spPr>
          <a:xfrm>
            <a:off x="747468" y="2165645"/>
            <a:ext cx="10515600" cy="1325563"/>
          </a:xfrm>
        </p:spPr>
        <p:txBody>
          <a:bodyPr>
            <a:noAutofit/>
          </a:bodyPr>
          <a:lstStyle>
            <a:lvl1pPr>
              <a:defRPr sz="6000" b="1"/>
            </a:lvl1pPr>
          </a:lstStyle>
          <a:p>
            <a:r>
              <a:rPr lang="en-US"/>
              <a:t>Breaker </a:t>
            </a:r>
            <a:br>
              <a:rPr lang="en-US"/>
            </a:br>
            <a:r>
              <a:rPr lang="en-US"/>
              <a:t>slide 3</a:t>
            </a:r>
            <a:endParaRPr lang="en-GB"/>
          </a:p>
        </p:txBody>
      </p:sp>
      <p:sp>
        <p:nvSpPr>
          <p:cNvPr id="7" name="Text Placeholder 6">
            <a:extLst>
              <a:ext uri="{FF2B5EF4-FFF2-40B4-BE49-F238E27FC236}">
                <a16:creationId xmlns:a16="http://schemas.microsoft.com/office/drawing/2014/main" id="{810A3391-0472-724C-8E32-AA7421F01EEF}"/>
              </a:ext>
            </a:extLst>
          </p:cNvPr>
          <p:cNvSpPr>
            <a:spLocks noGrp="1"/>
          </p:cNvSpPr>
          <p:nvPr>
            <p:ph type="body" sz="quarter" idx="13" hasCustomPrompt="1"/>
          </p:nvPr>
        </p:nvSpPr>
        <p:spPr>
          <a:xfrm>
            <a:off x="891916" y="3903218"/>
            <a:ext cx="3890150" cy="896938"/>
          </a:xfrm>
          <a:prstGeom prst="rect">
            <a:avLst/>
          </a:prstGeom>
        </p:spPr>
        <p:txBody>
          <a:bodyPr lIns="0" tIns="0" rIns="0" bIns="0"/>
          <a:lstStyle>
            <a:lvl1pPr marL="0" indent="0">
              <a:buNone/>
              <a:defRPr>
                <a:solidFill>
                  <a:schemeClr val="tx1"/>
                </a:solidFill>
              </a:defRPr>
            </a:lvl1pPr>
            <a:lvl2pPr marL="357188" indent="0">
              <a:buNone/>
              <a:defRPr/>
            </a:lvl2pPr>
            <a:lvl3pPr marL="714375" indent="0">
              <a:buNone/>
              <a:defRPr/>
            </a:lvl3pPr>
            <a:lvl4pPr marL="1081087" indent="0">
              <a:buNone/>
              <a:defRPr/>
            </a:lvl4pPr>
            <a:lvl5pPr marL="1438275" indent="0">
              <a:buNone/>
              <a:defRPr/>
            </a:lvl5pPr>
          </a:lstStyle>
          <a:p>
            <a:pPr lvl="0"/>
            <a:r>
              <a:rPr lang="en-GB"/>
              <a:t>Section subhead</a:t>
            </a:r>
          </a:p>
        </p:txBody>
      </p:sp>
      <p:sp>
        <p:nvSpPr>
          <p:cNvPr id="10" name="Rectangle 9">
            <a:extLst>
              <a:ext uri="{FF2B5EF4-FFF2-40B4-BE49-F238E27FC236}">
                <a16:creationId xmlns:a16="http://schemas.microsoft.com/office/drawing/2014/main" id="{8262997B-3AAD-0D48-95DC-60BECBF9FEF6}"/>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tx1"/>
                </a:solidFill>
              </a:rPr>
              <a:t>‹#›</a:t>
            </a:fld>
            <a:endParaRPr lang="en-GB" sz="1200">
              <a:solidFill>
                <a:schemeClr val="tx1"/>
              </a:solidFill>
            </a:endParaRPr>
          </a:p>
        </p:txBody>
      </p:sp>
    </p:spTree>
    <p:extLst>
      <p:ext uri="{BB962C8B-B14F-4D97-AF65-F5344CB8AC3E}">
        <p14:creationId xmlns:p14="http://schemas.microsoft.com/office/powerpoint/2010/main" val="13609168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Heading, content, basic text one col">
    <p:bg>
      <p:bgPr>
        <a:solidFill>
          <a:srgbClr val="F6F8F8"/>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75138" y="414734"/>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sp>
        <p:nvSpPr>
          <p:cNvPr id="3" name="Content Placeholder 2"/>
          <p:cNvSpPr>
            <a:spLocks noGrp="1"/>
          </p:cNvSpPr>
          <p:nvPr>
            <p:ph idx="1" hasCustomPrompt="1"/>
          </p:nvPr>
        </p:nvSpPr>
        <p:spPr>
          <a:xfrm>
            <a:off x="375138" y="1415778"/>
            <a:ext cx="7632000" cy="4026443"/>
          </a:xfrm>
          <a:prstGeom prst="rect">
            <a:avLst/>
          </a:prstGeom>
        </p:spPr>
        <p:txBody>
          <a:bodyPr lIns="0" tIns="0" rIns="0" bIns="0">
            <a:normAutofit/>
          </a:bodyPr>
          <a:lstStyle>
            <a:lvl1pPr marL="0" indent="0">
              <a:lnSpc>
                <a:spcPct val="100000"/>
              </a:lnSpc>
              <a:spcBef>
                <a:spcPts val="0"/>
              </a:spcBef>
              <a:spcAft>
                <a:spcPts val="600"/>
              </a:spcAft>
              <a:buClr>
                <a:schemeClr val="tx1"/>
              </a:buClr>
              <a:buFont typeface="Arial" panose="020B0604020202020204" pitchFamily="34" charset="0"/>
              <a:buNone/>
              <a:defRPr sz="2200" b="0">
                <a:solidFill>
                  <a:schemeClr val="tx1"/>
                </a:solidFill>
              </a:defRPr>
            </a:lvl1pPr>
            <a:lvl2pPr>
              <a:buClr>
                <a:schemeClr val="tx1"/>
              </a:buClr>
              <a:defRPr sz="2200">
                <a:solidFill>
                  <a:schemeClr val="tx1"/>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Click to add text</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cxnSp>
        <p:nvCxnSpPr>
          <p:cNvPr id="11" name="Straight Connector 10">
            <a:extLst>
              <a:ext uri="{FF2B5EF4-FFF2-40B4-BE49-F238E27FC236}">
                <a16:creationId xmlns:a16="http://schemas.microsoft.com/office/drawing/2014/main" id="{5591C7AB-7F8B-2041-80C3-EE781F24EB94}"/>
              </a:ext>
              <a:ext uri="{C183D7F6-B498-43B3-948B-1728B52AA6E4}">
                <adec:decorative xmlns:adec="http://schemas.microsoft.com/office/drawing/2017/decorative" val="1"/>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66456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7_Breaker Heading1-Blue-DarkBlueA">
    <p:bg>
      <p:bgPr>
        <a:solidFill>
          <a:srgbClr val="F6F8F8"/>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A76489-9A30-702B-3E26-D81845892857}"/>
              </a:ext>
            </a:extLst>
          </p:cNvPr>
          <p:cNvSpPr>
            <a:spLocks noGrp="1"/>
          </p:cNvSpPr>
          <p:nvPr>
            <p:ph type="title" hasCustomPrompt="1"/>
          </p:nvPr>
        </p:nvSpPr>
        <p:spPr>
          <a:xfrm>
            <a:off x="747468" y="2165645"/>
            <a:ext cx="10515600" cy="1325563"/>
          </a:xfrm>
        </p:spPr>
        <p:txBody>
          <a:bodyPr>
            <a:noAutofit/>
          </a:bodyPr>
          <a:lstStyle>
            <a:lvl1pPr>
              <a:defRPr sz="6000" b="1"/>
            </a:lvl1pPr>
          </a:lstStyle>
          <a:p>
            <a:r>
              <a:rPr lang="en-US"/>
              <a:t>Breaker </a:t>
            </a:r>
            <a:br>
              <a:rPr lang="en-US"/>
            </a:br>
            <a:r>
              <a:rPr lang="en-US"/>
              <a:t>slide 4</a:t>
            </a:r>
            <a:endParaRPr lang="en-GB"/>
          </a:p>
        </p:txBody>
      </p:sp>
      <p:sp>
        <p:nvSpPr>
          <p:cNvPr id="7" name="Text Placeholder 6">
            <a:extLst>
              <a:ext uri="{FF2B5EF4-FFF2-40B4-BE49-F238E27FC236}">
                <a16:creationId xmlns:a16="http://schemas.microsoft.com/office/drawing/2014/main" id="{810A3391-0472-724C-8E32-AA7421F01EEF}"/>
              </a:ext>
            </a:extLst>
          </p:cNvPr>
          <p:cNvSpPr>
            <a:spLocks noGrp="1"/>
          </p:cNvSpPr>
          <p:nvPr>
            <p:ph type="body" sz="quarter" idx="13" hasCustomPrompt="1"/>
          </p:nvPr>
        </p:nvSpPr>
        <p:spPr>
          <a:xfrm>
            <a:off x="854598" y="3903218"/>
            <a:ext cx="3890150" cy="896938"/>
          </a:xfrm>
          <a:prstGeom prst="rect">
            <a:avLst/>
          </a:prstGeom>
        </p:spPr>
        <p:txBody>
          <a:bodyPr lIns="0" tIns="0" rIns="0" bIns="0"/>
          <a:lstStyle>
            <a:lvl1pPr marL="0" indent="0">
              <a:buNone/>
              <a:defRPr>
                <a:solidFill>
                  <a:schemeClr val="tx1"/>
                </a:solidFill>
              </a:defRPr>
            </a:lvl1pPr>
            <a:lvl2pPr marL="357188" indent="0">
              <a:buNone/>
              <a:defRPr/>
            </a:lvl2pPr>
            <a:lvl3pPr marL="714375" indent="0">
              <a:buNone/>
              <a:defRPr/>
            </a:lvl3pPr>
            <a:lvl4pPr marL="1081087" indent="0">
              <a:buNone/>
              <a:defRPr/>
            </a:lvl4pPr>
            <a:lvl5pPr marL="1438275" indent="0">
              <a:buNone/>
              <a:defRPr/>
            </a:lvl5pPr>
          </a:lstStyle>
          <a:p>
            <a:pPr lvl="0"/>
            <a:r>
              <a:rPr lang="en-GB"/>
              <a:t>Section subhead</a:t>
            </a:r>
          </a:p>
        </p:txBody>
      </p:sp>
      <p:sp>
        <p:nvSpPr>
          <p:cNvPr id="10" name="Rectangle 9">
            <a:extLst>
              <a:ext uri="{FF2B5EF4-FFF2-40B4-BE49-F238E27FC236}">
                <a16:creationId xmlns:a16="http://schemas.microsoft.com/office/drawing/2014/main" id="{8262997B-3AAD-0D48-95DC-60BECBF9FEF6}"/>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tx1"/>
                </a:solidFill>
              </a:rPr>
              <a:t>‹#›</a:t>
            </a:fld>
            <a:endParaRPr lang="en-GB" sz="1200">
              <a:solidFill>
                <a:schemeClr val="tx1"/>
              </a:solidFill>
            </a:endParaRPr>
          </a:p>
        </p:txBody>
      </p:sp>
      <p:pic>
        <p:nvPicPr>
          <p:cNvPr id="5" name="Picture 4" descr="A blue rectangle with black background&#10;&#10;Description automatically generated">
            <a:extLst>
              <a:ext uri="{FF2B5EF4-FFF2-40B4-BE49-F238E27FC236}">
                <a16:creationId xmlns:a16="http://schemas.microsoft.com/office/drawing/2014/main" id="{D115B473-1B85-DD59-52BE-0E90A80C9408}"/>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17417275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Headline slide with image A">
    <p:bg>
      <p:bgPr>
        <a:solidFill>
          <a:srgbClr val="F6F8F8"/>
        </a:solidFill>
        <a:effectLst/>
      </p:bgPr>
    </p:bg>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1EF456E7-F404-A541-B6E9-27C1B10EC600}"/>
              </a:ext>
            </a:extLst>
          </p:cNvPr>
          <p:cNvSpPr>
            <a:spLocks noGrp="1"/>
          </p:cNvSpPr>
          <p:nvPr>
            <p:ph type="pic" sz="quarter" idx="10" hasCustomPrompt="1"/>
          </p:nvPr>
        </p:nvSpPr>
        <p:spPr>
          <a:xfrm>
            <a:off x="6096000" y="0"/>
            <a:ext cx="6096000" cy="6858000"/>
          </a:xfrm>
          <a:prstGeom prst="rect">
            <a:avLst/>
          </a:prstGeom>
          <a:solidFill>
            <a:schemeClr val="tx2"/>
          </a:solidFill>
        </p:spPr>
        <p:txBody>
          <a:bodyPr tIns="2340000"/>
          <a:lstStyle>
            <a:lvl1pPr algn="ctr">
              <a:buNone/>
              <a:defRPr/>
            </a:lvl1pPr>
          </a:lstStyle>
          <a:p>
            <a:r>
              <a:rPr lang="en-GB"/>
              <a:t>Click on icon to insert image (including Alt Text)</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tx1"/>
                </a:solidFill>
              </a:rPr>
              <a:pPr algn="r"/>
              <a:t>‹#›</a:t>
            </a:fld>
            <a:endParaRPr lang="en-GB" sz="1200">
              <a:solidFill>
                <a:schemeClr val="tx1"/>
              </a:solidFill>
            </a:endParaRPr>
          </a:p>
        </p:txBody>
      </p:sp>
      <p:sp>
        <p:nvSpPr>
          <p:cNvPr id="5" name="Text Placeholder 6">
            <a:extLst>
              <a:ext uri="{FF2B5EF4-FFF2-40B4-BE49-F238E27FC236}">
                <a16:creationId xmlns:a16="http://schemas.microsoft.com/office/drawing/2014/main" id="{50355A0D-4235-0CF1-A976-C33D8CCCBFCD}"/>
              </a:ext>
            </a:extLst>
          </p:cNvPr>
          <p:cNvSpPr>
            <a:spLocks noGrp="1"/>
          </p:cNvSpPr>
          <p:nvPr>
            <p:ph type="body" sz="quarter" idx="13" hasCustomPrompt="1"/>
          </p:nvPr>
        </p:nvSpPr>
        <p:spPr>
          <a:xfrm>
            <a:off x="891916" y="3903218"/>
            <a:ext cx="3890150" cy="896938"/>
          </a:xfrm>
          <a:prstGeom prst="rect">
            <a:avLst/>
          </a:prstGeom>
        </p:spPr>
        <p:txBody>
          <a:bodyPr lIns="0" tIns="0" rIns="0" bIns="0"/>
          <a:lstStyle>
            <a:lvl1pPr marL="0" indent="0">
              <a:buNone/>
              <a:defRPr>
                <a:solidFill>
                  <a:schemeClr val="tx1"/>
                </a:solidFill>
              </a:defRPr>
            </a:lvl1pPr>
            <a:lvl2pPr marL="357188" indent="0">
              <a:buNone/>
              <a:defRPr/>
            </a:lvl2pPr>
            <a:lvl3pPr marL="714375" indent="0">
              <a:buNone/>
              <a:defRPr/>
            </a:lvl3pPr>
            <a:lvl4pPr marL="1081087" indent="0">
              <a:buNone/>
              <a:defRPr/>
            </a:lvl4pPr>
            <a:lvl5pPr marL="1438275" indent="0">
              <a:buNone/>
              <a:defRPr/>
            </a:lvl5pPr>
          </a:lstStyle>
          <a:p>
            <a:pPr lvl="0"/>
            <a:r>
              <a:rPr lang="en-GB"/>
              <a:t>Section subhead</a:t>
            </a:r>
          </a:p>
        </p:txBody>
      </p:sp>
      <p:sp>
        <p:nvSpPr>
          <p:cNvPr id="2" name="Title 1">
            <a:extLst>
              <a:ext uri="{FF2B5EF4-FFF2-40B4-BE49-F238E27FC236}">
                <a16:creationId xmlns:a16="http://schemas.microsoft.com/office/drawing/2014/main" id="{77E577A8-7F18-CBCC-319C-10DC2550A76F}"/>
              </a:ext>
            </a:extLst>
          </p:cNvPr>
          <p:cNvSpPr>
            <a:spLocks noGrp="1"/>
          </p:cNvSpPr>
          <p:nvPr>
            <p:ph type="title" hasCustomPrompt="1"/>
          </p:nvPr>
        </p:nvSpPr>
        <p:spPr>
          <a:xfrm>
            <a:off x="747468" y="2165645"/>
            <a:ext cx="4716354" cy="1325563"/>
          </a:xfrm>
        </p:spPr>
        <p:txBody>
          <a:bodyPr>
            <a:noAutofit/>
          </a:bodyPr>
          <a:lstStyle>
            <a:lvl1pPr>
              <a:defRPr sz="6000" b="1"/>
            </a:lvl1pPr>
          </a:lstStyle>
          <a:p>
            <a:r>
              <a:rPr lang="en-US"/>
              <a:t>Breaker </a:t>
            </a:r>
            <a:br>
              <a:rPr lang="en-US"/>
            </a:br>
            <a:r>
              <a:rPr lang="en-US"/>
              <a:t>slide 5</a:t>
            </a:r>
            <a:endParaRPr lang="en-GB"/>
          </a:p>
        </p:txBody>
      </p:sp>
    </p:spTree>
    <p:extLst>
      <p:ext uri="{BB962C8B-B14F-4D97-AF65-F5344CB8AC3E}">
        <p14:creationId xmlns:p14="http://schemas.microsoft.com/office/powerpoint/2010/main" val="12568468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End Slide ACCESSIB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6D92FD5-08EA-6BC8-29BC-BCF5EEFE18AA}"/>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rot="5400000">
            <a:off x="-2509143" y="-71523"/>
            <a:ext cx="10768951" cy="7616239"/>
          </a:xfrm>
          <a:prstGeom prst="rect">
            <a:avLst/>
          </a:prstGeom>
        </p:spPr>
      </p:pic>
      <p:pic>
        <p:nvPicPr>
          <p:cNvPr id="3" name="Picture 2" descr="Logo&#10;&#10;Description automatically generated">
            <a:extLst>
              <a:ext uri="{FF2B5EF4-FFF2-40B4-BE49-F238E27FC236}">
                <a16:creationId xmlns:a16="http://schemas.microsoft.com/office/drawing/2014/main" id="{077C56A3-4FFE-73CF-6F7F-1F451E5B3F1E}"/>
              </a:ext>
            </a:extLst>
          </p:cNvPr>
          <p:cNvPicPr>
            <a:picLocks noChangeAspect="1"/>
          </p:cNvPicPr>
          <p:nvPr userDrawn="1"/>
        </p:nvPicPr>
        <p:blipFill>
          <a:blip r:embed="rId3"/>
          <a:stretch>
            <a:fillRect/>
          </a:stretch>
        </p:blipFill>
        <p:spPr>
          <a:xfrm>
            <a:off x="10551045" y="364425"/>
            <a:ext cx="1208955" cy="979789"/>
          </a:xfrm>
          <a:prstGeom prst="rect">
            <a:avLst/>
          </a:prstGeom>
        </p:spPr>
      </p:pic>
      <p:cxnSp>
        <p:nvCxnSpPr>
          <p:cNvPr id="9" name="Straight Connector 8">
            <a:extLst>
              <a:ext uri="{FF2B5EF4-FFF2-40B4-BE49-F238E27FC236}">
                <a16:creationId xmlns:a16="http://schemas.microsoft.com/office/drawing/2014/main" id="{F9D383FB-0467-4241-BEF0-D636E886723B}"/>
              </a:ext>
              <a:ext uri="{C183D7F6-B498-43B3-948B-1728B52AA6E4}">
                <adec:decorative xmlns:adec="http://schemas.microsoft.com/office/drawing/2017/decorative" val="1"/>
              </a:ext>
            </a:extLst>
          </p:cNvPr>
          <p:cNvCxnSpPr/>
          <p:nvPr userDrawn="1"/>
        </p:nvCxnSpPr>
        <p:spPr>
          <a:xfrm>
            <a:off x="5715926" y="2605852"/>
            <a:ext cx="865108"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0390E57B-AF19-8642-9E47-AF887F52887B}"/>
              </a:ext>
            </a:extLst>
          </p:cNvPr>
          <p:cNvSpPr txBox="1"/>
          <p:nvPr userDrawn="1"/>
        </p:nvSpPr>
        <p:spPr>
          <a:xfrm>
            <a:off x="5610770" y="2808746"/>
            <a:ext cx="4343734" cy="2608032"/>
          </a:xfrm>
          <a:prstGeom prst="rect">
            <a:avLst/>
          </a:prstGeom>
          <a:no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2400"/>
              </a:spcAft>
              <a:buClr>
                <a:srgbClr val="005EB8"/>
              </a:buClr>
              <a:buSzTx/>
              <a:buFont typeface="Arial" panose="020B0604020202020204" pitchFamily="34" charset="0"/>
              <a:buNone/>
              <a:tabLst/>
              <a:defRPr/>
            </a:pPr>
            <a:r>
              <a:rPr kumimoji="0" lang="en-GB" sz="3600" b="1" i="0" u="none" strike="noStrike" kern="1200" cap="none" spc="20" normalizeH="0" baseline="0" noProof="0">
                <a:ln>
                  <a:noFill/>
                </a:ln>
                <a:solidFill>
                  <a:schemeClr val="tx1"/>
                </a:solidFill>
                <a:effectLst/>
                <a:uLnTx/>
                <a:uFillTx/>
                <a:latin typeface="+mn-lt"/>
                <a:ea typeface="+mn-ea"/>
                <a:cs typeface="+mn-cs"/>
              </a:rPr>
              <a:t> Thank You</a:t>
            </a:r>
          </a:p>
          <a:p>
            <a:pPr marL="0" marR="0" lvl="0" indent="0" algn="l" defTabSz="914400" rtl="0" eaLnBrk="1" fontAlgn="auto" latinLnBrk="0" hangingPunct="1">
              <a:lnSpc>
                <a:spcPct val="100000"/>
              </a:lnSpc>
              <a:spcBef>
                <a:spcPts val="0"/>
              </a:spcBef>
              <a:spcAft>
                <a:spcPts val="1800"/>
              </a:spcAft>
              <a:buClr>
                <a:srgbClr val="005EB8"/>
              </a:buClr>
              <a:buSzTx/>
              <a:buFont typeface="Arial" panose="020B0604020202020204" pitchFamily="34" charset="0"/>
              <a:buNone/>
              <a:tabLst/>
              <a:defRPr/>
            </a:pPr>
            <a:r>
              <a:rPr kumimoji="0" lang="en-GB" sz="2400" b="1" i="0" u="none" strike="noStrike" kern="1200" cap="none" spc="20" normalizeH="0" baseline="0" noProof="0">
                <a:ln>
                  <a:noFill/>
                </a:ln>
                <a:solidFill>
                  <a:schemeClr val="tx1"/>
                </a:solidFill>
                <a:effectLst/>
                <a:uLnTx/>
                <a:uFillTx/>
                <a:latin typeface="+mn-lt"/>
                <a:ea typeface="+mn-ea"/>
                <a:cs typeface="+mn-cs"/>
              </a:rPr>
              <a:t>        	@nhsengland</a:t>
            </a:r>
          </a:p>
          <a:p>
            <a:pPr marL="0" marR="0" lvl="0" indent="0" algn="l" defTabSz="914400" rtl="0" eaLnBrk="1" fontAlgn="auto" latinLnBrk="0" hangingPunct="1">
              <a:lnSpc>
                <a:spcPct val="100000"/>
              </a:lnSpc>
              <a:spcBef>
                <a:spcPts val="0"/>
              </a:spcBef>
              <a:spcAft>
                <a:spcPts val="1800"/>
              </a:spcAft>
              <a:buClr>
                <a:srgbClr val="005EB8"/>
              </a:buClr>
              <a:buSzTx/>
              <a:buFont typeface="Arial" panose="020B0604020202020204" pitchFamily="34" charset="0"/>
              <a:buNone/>
              <a:tabLst/>
              <a:defRPr/>
            </a:pPr>
            <a:r>
              <a:rPr kumimoji="0" lang="en-GB" sz="2400" b="1" i="0" u="none" strike="noStrike" kern="1200" cap="none" spc="20" normalizeH="0" baseline="0" noProof="0">
                <a:ln>
                  <a:noFill/>
                </a:ln>
                <a:solidFill>
                  <a:schemeClr val="tx1"/>
                </a:solidFill>
                <a:effectLst/>
                <a:uLnTx/>
                <a:uFillTx/>
                <a:latin typeface="+mn-lt"/>
                <a:ea typeface="+mn-ea"/>
                <a:cs typeface="+mn-cs"/>
              </a:rPr>
              <a:t>        	company/</a:t>
            </a:r>
            <a:r>
              <a:rPr kumimoji="0" lang="en-GB" sz="2400" b="1" i="0" u="none" strike="noStrike" kern="1200" cap="none" spc="20" normalizeH="0" baseline="0" noProof="0" err="1">
                <a:ln>
                  <a:noFill/>
                </a:ln>
                <a:solidFill>
                  <a:schemeClr val="tx1"/>
                </a:solidFill>
                <a:effectLst/>
                <a:uLnTx/>
                <a:uFillTx/>
                <a:latin typeface="+mn-lt"/>
                <a:ea typeface="+mn-ea"/>
                <a:cs typeface="+mn-cs"/>
              </a:rPr>
              <a:t>nhsengland</a:t>
            </a:r>
            <a:endParaRPr kumimoji="0" lang="en-GB" sz="2400" b="1" i="0" u="none" strike="noStrike" kern="1200" cap="none" spc="20" normalizeH="0" baseline="0" noProof="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1800"/>
              </a:spcAft>
              <a:buClr>
                <a:srgbClr val="005EB8"/>
              </a:buClr>
              <a:buSzTx/>
              <a:buFont typeface="Arial" panose="020B0604020202020204" pitchFamily="34" charset="0"/>
              <a:buNone/>
              <a:tabLst/>
              <a:defRPr/>
            </a:pPr>
            <a:r>
              <a:rPr kumimoji="0" lang="en-GB" sz="2400" b="1" i="0" u="none" strike="noStrike" kern="1200" cap="none" spc="20" normalizeH="0" baseline="0" noProof="0">
                <a:ln>
                  <a:noFill/>
                </a:ln>
                <a:solidFill>
                  <a:schemeClr val="tx1"/>
                </a:solidFill>
                <a:effectLst/>
                <a:uLnTx/>
                <a:uFillTx/>
                <a:latin typeface="+mn-lt"/>
                <a:ea typeface="+mn-ea"/>
                <a:cs typeface="+mn-cs"/>
              </a:rPr>
              <a:t>	england.nhs.uk</a:t>
            </a:r>
            <a:endParaRPr lang="en-GB" sz="2400" b="1">
              <a:solidFill>
                <a:schemeClr val="tx1"/>
              </a:solidFill>
            </a:endParaRPr>
          </a:p>
        </p:txBody>
      </p:sp>
      <p:pic>
        <p:nvPicPr>
          <p:cNvPr id="5" name="Picture 4" descr="Twitter symbol">
            <a:extLst>
              <a:ext uri="{FF2B5EF4-FFF2-40B4-BE49-F238E27FC236}">
                <a16:creationId xmlns:a16="http://schemas.microsoft.com/office/drawing/2014/main" id="{6C1B65D7-2EE6-F44F-85AA-7C93787926CD}"/>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5872040" y="3665234"/>
            <a:ext cx="390144" cy="390144"/>
          </a:xfrm>
          <a:prstGeom prst="rect">
            <a:avLst/>
          </a:prstGeom>
        </p:spPr>
      </p:pic>
      <p:pic>
        <p:nvPicPr>
          <p:cNvPr id="8" name="Picture 7" descr="LinkedIn symbol">
            <a:extLst>
              <a:ext uri="{FF2B5EF4-FFF2-40B4-BE49-F238E27FC236}">
                <a16:creationId xmlns:a16="http://schemas.microsoft.com/office/drawing/2014/main" id="{F2843EE8-F6F8-9D40-92C1-94FB4DCF14BB}"/>
              </a:ext>
            </a:extLst>
          </p:cNvPr>
          <p:cNvPicPr>
            <a:picLocks noChangeAspect="1"/>
          </p:cNvPicPr>
          <p:nvPr userDrawn="1"/>
        </p:nvPicPr>
        <p:blipFill>
          <a:blip r:embed="rId6">
            <a:extLst>
              <a:ext uri="{96DAC541-7B7A-43D3-8B79-37D633B846F1}">
                <asvg:svgBlip xmlns:asvg="http://schemas.microsoft.com/office/drawing/2016/SVG/main" r:embed="rId7"/>
              </a:ext>
            </a:extLst>
          </a:blip>
          <a:srcRect/>
          <a:stretch/>
        </p:blipFill>
        <p:spPr>
          <a:xfrm>
            <a:off x="5885396" y="4266369"/>
            <a:ext cx="390144" cy="390144"/>
          </a:xfrm>
          <a:prstGeom prst="rect">
            <a:avLst/>
          </a:prstGeom>
        </p:spPr>
      </p:pic>
      <p:pic>
        <p:nvPicPr>
          <p:cNvPr id="72" name="Picture 96" descr="World-wide web symbol">
            <a:extLst>
              <a:ext uri="{FF2B5EF4-FFF2-40B4-BE49-F238E27FC236}">
                <a16:creationId xmlns:a16="http://schemas.microsoft.com/office/drawing/2014/main" id="{664BA24D-FA8C-EE4D-A2DC-491BF11D6FA6}"/>
              </a:ext>
            </a:extLst>
          </p:cNvPr>
          <p:cNvPicPr>
            <a:picLocks noChangeAspect="1"/>
          </p:cNvPicPr>
          <p:nvPr userDrawn="1"/>
        </p:nvPicPr>
        <p:blipFill>
          <a:blip r:embed="rId8">
            <a:extLst>
              <a:ext uri="{96DAC541-7B7A-43D3-8B79-37D633B846F1}">
                <asvg:svgBlip xmlns:asvg="http://schemas.microsoft.com/office/drawing/2016/SVG/main" r:embed="rId9"/>
              </a:ext>
            </a:extLst>
          </a:blip>
          <a:srcRect/>
          <a:stretch/>
        </p:blipFill>
        <p:spPr>
          <a:xfrm>
            <a:off x="5767074" y="4806522"/>
            <a:ext cx="600075" cy="600075"/>
          </a:xfrm>
          <a:prstGeom prst="rect">
            <a:avLst/>
          </a:prstGeom>
        </p:spPr>
      </p:pic>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2"/>
                </a:solidFill>
              </a:rPr>
              <a:t>‹#›</a:t>
            </a:fld>
            <a:endParaRPr lang="en-GB" sz="1200">
              <a:solidFill>
                <a:schemeClr val="accent2"/>
              </a:solidFill>
            </a:endParaRPr>
          </a:p>
        </p:txBody>
      </p:sp>
    </p:spTree>
    <p:extLst>
      <p:ext uri="{BB962C8B-B14F-4D97-AF65-F5344CB8AC3E}">
        <p14:creationId xmlns:p14="http://schemas.microsoft.com/office/powerpoint/2010/main" val="461523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Data 1">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32000" y="310075"/>
            <a:ext cx="11404154" cy="426721"/>
          </a:xfrm>
          <a:prstGeom prst="rect">
            <a:avLst/>
          </a:prstGeom>
        </p:spPr>
        <p:txBody>
          <a:bodyPr lIns="0" tIns="0" rIns="0" bIns="0" anchor="t">
            <a:normAutofit/>
          </a:bodyPr>
          <a:lstStyle>
            <a:lvl1pPr>
              <a:defRPr sz="2400" b="1">
                <a:solidFill>
                  <a:schemeClr val="tx1"/>
                </a:solidFill>
              </a:defRPr>
            </a:lvl1pPr>
          </a:lstStyle>
          <a:p>
            <a:r>
              <a:rPr lang="en-GB"/>
              <a:t>Heading</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FF8B4B32-B7B7-DB40-9D0C-2D4D8414C6EC}"/>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4" name="TextBox 3">
            <a:extLst>
              <a:ext uri="{FF2B5EF4-FFF2-40B4-BE49-F238E27FC236}">
                <a16:creationId xmlns:a16="http://schemas.microsoft.com/office/drawing/2014/main" id="{97C3715D-C90E-7C4B-B312-C707773A39DD}"/>
              </a:ext>
            </a:extLst>
          </p:cNvPr>
          <p:cNvSpPr txBox="1"/>
          <p:nvPr userDrawn="1"/>
        </p:nvSpPr>
        <p:spPr>
          <a:xfrm>
            <a:off x="2232561" y="3170712"/>
            <a:ext cx="0" cy="0"/>
          </a:xfrm>
          <a:prstGeom prst="rect">
            <a:avLst/>
          </a:prstGeom>
          <a:noFill/>
        </p:spPr>
        <p:txBody>
          <a:bodyPr wrap="none" lIns="0" tIns="0" rIns="0" bIns="0" rtlCol="0">
            <a:noAutofit/>
          </a:bodyPr>
          <a:lstStyle/>
          <a:p>
            <a:endParaRPr lang="en-GB" sz="1200" b="1">
              <a:solidFill>
                <a:schemeClr val="accent1"/>
              </a:solidFill>
            </a:endParaRPr>
          </a:p>
        </p:txBody>
      </p:sp>
      <p:cxnSp>
        <p:nvCxnSpPr>
          <p:cNvPr id="12" name="Straight Connector 11">
            <a:extLst>
              <a:ext uri="{FF2B5EF4-FFF2-40B4-BE49-F238E27FC236}">
                <a16:creationId xmlns:a16="http://schemas.microsoft.com/office/drawing/2014/main" id="{137E920E-FCD4-834F-9787-A19C03BDF9AE}"/>
              </a:ext>
              <a:ext uri="{C183D7F6-B498-43B3-948B-1728B52AA6E4}">
                <adec:decorative xmlns:adec="http://schemas.microsoft.com/office/drawing/2017/decorative" val="1"/>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E055424E-84DC-71BA-CBB2-BE0007D93CE1}"/>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
        <p:nvSpPr>
          <p:cNvPr id="3" name="Text Placeholder 7">
            <a:extLst>
              <a:ext uri="{FF2B5EF4-FFF2-40B4-BE49-F238E27FC236}">
                <a16:creationId xmlns:a16="http://schemas.microsoft.com/office/drawing/2014/main" id="{FB2922A9-9C8F-43B1-7D0A-0C7761EE45F2}"/>
              </a:ext>
            </a:extLst>
          </p:cNvPr>
          <p:cNvSpPr>
            <a:spLocks noGrp="1"/>
          </p:cNvSpPr>
          <p:nvPr>
            <p:ph type="body" sz="quarter" idx="13" hasCustomPrompt="1"/>
          </p:nvPr>
        </p:nvSpPr>
        <p:spPr>
          <a:xfrm>
            <a:off x="432001" y="767200"/>
            <a:ext cx="11012644" cy="577927"/>
          </a:xfrm>
          <a:prstGeom prst="rect">
            <a:avLst/>
          </a:prstGeom>
        </p:spPr>
        <p:txBody>
          <a:bodyPr lIns="0" tIns="0" rIns="0" bIns="0">
            <a:noAutofit/>
          </a:bodyPr>
          <a:lstStyle>
            <a:lvl1pPr marL="0" indent="0">
              <a:lnSpc>
                <a:spcPts val="2200"/>
              </a:lnSpc>
              <a:spcBef>
                <a:spcPts val="0"/>
              </a:spcBef>
              <a:spcAft>
                <a:spcPts val="900"/>
              </a:spcAft>
              <a:buClr>
                <a:schemeClr val="tx1"/>
              </a:buClr>
              <a:buNone/>
              <a:defRPr sz="1800" b="1">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Subhead if needed</a:t>
            </a:r>
          </a:p>
        </p:txBody>
      </p:sp>
    </p:spTree>
    <p:extLst>
      <p:ext uri="{BB962C8B-B14F-4D97-AF65-F5344CB8AC3E}">
        <p14:creationId xmlns:p14="http://schemas.microsoft.com/office/powerpoint/2010/main" val="1108349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ample-Icons-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cxnSp>
        <p:nvCxnSpPr>
          <p:cNvPr id="11" name="Straight Connector 10">
            <a:extLst>
              <a:ext uri="{FF2B5EF4-FFF2-40B4-BE49-F238E27FC236}">
                <a16:creationId xmlns:a16="http://schemas.microsoft.com/office/drawing/2014/main" id="{5591C7AB-7F8B-2041-80C3-EE781F24EB94}"/>
              </a:ext>
              <a:ext uri="{C183D7F6-B498-43B3-948B-1728B52AA6E4}">
                <adec:decorative xmlns:adec="http://schemas.microsoft.com/office/drawing/2017/decorative" val="1"/>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4741F68A-44AA-5742-B124-91614CFD14BB}"/>
              </a:ext>
              <a:ext uri="{C183D7F6-B498-43B3-948B-1728B52AA6E4}">
                <adec:decorative xmlns:adec="http://schemas.microsoft.com/office/drawing/2017/decorative" val="1"/>
              </a:ext>
            </a:extLst>
          </p:cNvPr>
          <p:cNvSpPr/>
          <p:nvPr userDrawn="1"/>
        </p:nvSpPr>
        <p:spPr>
          <a:xfrm>
            <a:off x="383058"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a:extLst>
              <a:ext uri="{FF2B5EF4-FFF2-40B4-BE49-F238E27FC236}">
                <a16:creationId xmlns:a16="http://schemas.microsoft.com/office/drawing/2014/main" id="{3568E66E-4300-C34D-B490-E2E6A73E585A}"/>
              </a:ext>
              <a:ext uri="{C183D7F6-B498-43B3-948B-1728B52AA6E4}">
                <adec:decorative xmlns:adec="http://schemas.microsoft.com/office/drawing/2017/decorative" val="1"/>
              </a:ext>
            </a:extLst>
          </p:cNvPr>
          <p:cNvSpPr/>
          <p:nvPr userDrawn="1"/>
        </p:nvSpPr>
        <p:spPr>
          <a:xfrm>
            <a:off x="383058"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a:extLst>
              <a:ext uri="{FF2B5EF4-FFF2-40B4-BE49-F238E27FC236}">
                <a16:creationId xmlns:a16="http://schemas.microsoft.com/office/drawing/2014/main" id="{F337980B-A75B-014B-A7A8-965882204640}"/>
              </a:ext>
              <a:ext uri="{C183D7F6-B498-43B3-948B-1728B52AA6E4}">
                <adec:decorative xmlns:adec="http://schemas.microsoft.com/office/drawing/2017/decorative" val="1"/>
              </a:ext>
            </a:extLst>
          </p:cNvPr>
          <p:cNvSpPr/>
          <p:nvPr userDrawn="1"/>
        </p:nvSpPr>
        <p:spPr>
          <a:xfrm>
            <a:off x="1534525"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a:extLst>
              <a:ext uri="{FF2B5EF4-FFF2-40B4-BE49-F238E27FC236}">
                <a16:creationId xmlns:a16="http://schemas.microsoft.com/office/drawing/2014/main" id="{E8B5FF7D-C2EF-9E4C-A4CF-A835052E5DF8}"/>
              </a:ext>
              <a:ext uri="{C183D7F6-B498-43B3-948B-1728B52AA6E4}">
                <adec:decorative xmlns:adec="http://schemas.microsoft.com/office/drawing/2017/decorative" val="1"/>
              </a:ext>
            </a:extLst>
          </p:cNvPr>
          <p:cNvSpPr/>
          <p:nvPr userDrawn="1"/>
        </p:nvSpPr>
        <p:spPr>
          <a:xfrm>
            <a:off x="2685992"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id="{177481C1-F4F0-BE4E-B991-152BB9620270}"/>
              </a:ext>
              <a:ext uri="{C183D7F6-B498-43B3-948B-1728B52AA6E4}">
                <adec:decorative xmlns:adec="http://schemas.microsoft.com/office/drawing/2017/decorative" val="1"/>
              </a:ext>
            </a:extLst>
          </p:cNvPr>
          <p:cNvSpPr/>
          <p:nvPr userDrawn="1"/>
        </p:nvSpPr>
        <p:spPr>
          <a:xfrm>
            <a:off x="3837459"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ectangle 17">
            <a:extLst>
              <a:ext uri="{FF2B5EF4-FFF2-40B4-BE49-F238E27FC236}">
                <a16:creationId xmlns:a16="http://schemas.microsoft.com/office/drawing/2014/main" id="{2FBC860F-BE8A-634D-9A96-33CE6D96B9F0}"/>
              </a:ext>
              <a:ext uri="{C183D7F6-B498-43B3-948B-1728B52AA6E4}">
                <adec:decorative xmlns:adec="http://schemas.microsoft.com/office/drawing/2017/decorative" val="1"/>
              </a:ext>
            </a:extLst>
          </p:cNvPr>
          <p:cNvSpPr/>
          <p:nvPr userDrawn="1"/>
        </p:nvSpPr>
        <p:spPr>
          <a:xfrm>
            <a:off x="4988926"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18">
            <a:extLst>
              <a:ext uri="{FF2B5EF4-FFF2-40B4-BE49-F238E27FC236}">
                <a16:creationId xmlns:a16="http://schemas.microsoft.com/office/drawing/2014/main" id="{5FA913FF-786C-1944-BF18-E9AB064B3444}"/>
              </a:ext>
              <a:ext uri="{C183D7F6-B498-43B3-948B-1728B52AA6E4}">
                <adec:decorative xmlns:adec="http://schemas.microsoft.com/office/drawing/2017/decorative" val="1"/>
              </a:ext>
            </a:extLst>
          </p:cNvPr>
          <p:cNvSpPr/>
          <p:nvPr userDrawn="1"/>
        </p:nvSpPr>
        <p:spPr>
          <a:xfrm>
            <a:off x="6140393"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19">
            <a:extLst>
              <a:ext uri="{FF2B5EF4-FFF2-40B4-BE49-F238E27FC236}">
                <a16:creationId xmlns:a16="http://schemas.microsoft.com/office/drawing/2014/main" id="{6C22D839-E390-8340-B649-B4FC5A6CFD70}"/>
              </a:ext>
              <a:ext uri="{C183D7F6-B498-43B3-948B-1728B52AA6E4}">
                <adec:decorative xmlns:adec="http://schemas.microsoft.com/office/drawing/2017/decorative" val="1"/>
              </a:ext>
            </a:extLst>
          </p:cNvPr>
          <p:cNvSpPr/>
          <p:nvPr userDrawn="1"/>
        </p:nvSpPr>
        <p:spPr>
          <a:xfrm>
            <a:off x="7291860"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ectangle 20">
            <a:extLst>
              <a:ext uri="{FF2B5EF4-FFF2-40B4-BE49-F238E27FC236}">
                <a16:creationId xmlns:a16="http://schemas.microsoft.com/office/drawing/2014/main" id="{4640EE3D-EEFC-874A-A65B-DDDE03FC3221}"/>
              </a:ext>
              <a:ext uri="{C183D7F6-B498-43B3-948B-1728B52AA6E4}">
                <adec:decorative xmlns:adec="http://schemas.microsoft.com/office/drawing/2017/decorative" val="1"/>
              </a:ext>
            </a:extLst>
          </p:cNvPr>
          <p:cNvSpPr/>
          <p:nvPr userDrawn="1"/>
        </p:nvSpPr>
        <p:spPr>
          <a:xfrm>
            <a:off x="8443327"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ectangle 21">
            <a:extLst>
              <a:ext uri="{FF2B5EF4-FFF2-40B4-BE49-F238E27FC236}">
                <a16:creationId xmlns:a16="http://schemas.microsoft.com/office/drawing/2014/main" id="{2A667BF2-B8EF-D949-9F15-FC3B3099AD58}"/>
              </a:ext>
              <a:ext uri="{C183D7F6-B498-43B3-948B-1728B52AA6E4}">
                <adec:decorative xmlns:adec="http://schemas.microsoft.com/office/drawing/2017/decorative" val="1"/>
              </a:ext>
            </a:extLst>
          </p:cNvPr>
          <p:cNvSpPr/>
          <p:nvPr userDrawn="1"/>
        </p:nvSpPr>
        <p:spPr>
          <a:xfrm>
            <a:off x="9594794"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ectangle 22">
            <a:extLst>
              <a:ext uri="{FF2B5EF4-FFF2-40B4-BE49-F238E27FC236}">
                <a16:creationId xmlns:a16="http://schemas.microsoft.com/office/drawing/2014/main" id="{47201170-3375-514F-99C2-E37C6903968A}"/>
              </a:ext>
              <a:ext uri="{C183D7F6-B498-43B3-948B-1728B52AA6E4}">
                <adec:decorative xmlns:adec="http://schemas.microsoft.com/office/drawing/2017/decorative" val="1"/>
              </a:ext>
            </a:extLst>
          </p:cNvPr>
          <p:cNvSpPr/>
          <p:nvPr userDrawn="1"/>
        </p:nvSpPr>
        <p:spPr>
          <a:xfrm>
            <a:off x="10746258"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23">
            <a:extLst>
              <a:ext uri="{FF2B5EF4-FFF2-40B4-BE49-F238E27FC236}">
                <a16:creationId xmlns:a16="http://schemas.microsoft.com/office/drawing/2014/main" id="{1E18572B-1544-A043-9B02-7AB01C90C51F}"/>
              </a:ext>
              <a:ext uri="{C183D7F6-B498-43B3-948B-1728B52AA6E4}">
                <adec:decorative xmlns:adec="http://schemas.microsoft.com/office/drawing/2017/decorative" val="1"/>
              </a:ext>
            </a:extLst>
          </p:cNvPr>
          <p:cNvSpPr/>
          <p:nvPr userDrawn="1"/>
        </p:nvSpPr>
        <p:spPr>
          <a:xfrm>
            <a:off x="1534525"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E8D2BEC2-9D68-CC4D-A04A-BB949A02D509}"/>
              </a:ext>
              <a:ext uri="{C183D7F6-B498-43B3-948B-1728B52AA6E4}">
                <adec:decorative xmlns:adec="http://schemas.microsoft.com/office/drawing/2017/decorative" val="1"/>
              </a:ext>
            </a:extLst>
          </p:cNvPr>
          <p:cNvSpPr/>
          <p:nvPr userDrawn="1"/>
        </p:nvSpPr>
        <p:spPr>
          <a:xfrm>
            <a:off x="2685992"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a:extLst>
              <a:ext uri="{FF2B5EF4-FFF2-40B4-BE49-F238E27FC236}">
                <a16:creationId xmlns:a16="http://schemas.microsoft.com/office/drawing/2014/main" id="{F7415083-D44F-FE40-A8D1-7BFAC700DF6C}"/>
              </a:ext>
              <a:ext uri="{C183D7F6-B498-43B3-948B-1728B52AA6E4}">
                <adec:decorative xmlns:adec="http://schemas.microsoft.com/office/drawing/2017/decorative" val="1"/>
              </a:ext>
            </a:extLst>
          </p:cNvPr>
          <p:cNvSpPr/>
          <p:nvPr userDrawn="1"/>
        </p:nvSpPr>
        <p:spPr>
          <a:xfrm>
            <a:off x="3837459"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Rectangle 26">
            <a:extLst>
              <a:ext uri="{FF2B5EF4-FFF2-40B4-BE49-F238E27FC236}">
                <a16:creationId xmlns:a16="http://schemas.microsoft.com/office/drawing/2014/main" id="{5E67BC68-4FB2-EE4A-A33E-6A7AF0CF413F}"/>
              </a:ext>
              <a:ext uri="{C183D7F6-B498-43B3-948B-1728B52AA6E4}">
                <adec:decorative xmlns:adec="http://schemas.microsoft.com/office/drawing/2017/decorative" val="1"/>
              </a:ext>
            </a:extLst>
          </p:cNvPr>
          <p:cNvSpPr/>
          <p:nvPr userDrawn="1"/>
        </p:nvSpPr>
        <p:spPr>
          <a:xfrm>
            <a:off x="4988926"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Rectangle 27">
            <a:extLst>
              <a:ext uri="{FF2B5EF4-FFF2-40B4-BE49-F238E27FC236}">
                <a16:creationId xmlns:a16="http://schemas.microsoft.com/office/drawing/2014/main" id="{0277C142-7A53-7A4A-A8FB-FBF33048E364}"/>
              </a:ext>
              <a:ext uri="{C183D7F6-B498-43B3-948B-1728B52AA6E4}">
                <adec:decorative xmlns:adec="http://schemas.microsoft.com/office/drawing/2017/decorative" val="1"/>
              </a:ext>
            </a:extLst>
          </p:cNvPr>
          <p:cNvSpPr/>
          <p:nvPr userDrawn="1"/>
        </p:nvSpPr>
        <p:spPr>
          <a:xfrm>
            <a:off x="6140393"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Rectangle 28">
            <a:extLst>
              <a:ext uri="{FF2B5EF4-FFF2-40B4-BE49-F238E27FC236}">
                <a16:creationId xmlns:a16="http://schemas.microsoft.com/office/drawing/2014/main" id="{6ADC5831-BE66-5045-87AF-18EBDF02747B}"/>
              </a:ext>
              <a:ext uri="{C183D7F6-B498-43B3-948B-1728B52AA6E4}">
                <adec:decorative xmlns:adec="http://schemas.microsoft.com/office/drawing/2017/decorative" val="1"/>
              </a:ext>
            </a:extLst>
          </p:cNvPr>
          <p:cNvSpPr/>
          <p:nvPr userDrawn="1"/>
        </p:nvSpPr>
        <p:spPr>
          <a:xfrm>
            <a:off x="7291860"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Rectangle 29">
            <a:extLst>
              <a:ext uri="{FF2B5EF4-FFF2-40B4-BE49-F238E27FC236}">
                <a16:creationId xmlns:a16="http://schemas.microsoft.com/office/drawing/2014/main" id="{2CB65DE4-B016-474E-A1C1-495957C7CA04}"/>
              </a:ext>
              <a:ext uri="{C183D7F6-B498-43B3-948B-1728B52AA6E4}">
                <adec:decorative xmlns:adec="http://schemas.microsoft.com/office/drawing/2017/decorative" val="1"/>
              </a:ext>
            </a:extLst>
          </p:cNvPr>
          <p:cNvSpPr/>
          <p:nvPr userDrawn="1"/>
        </p:nvSpPr>
        <p:spPr>
          <a:xfrm>
            <a:off x="8443327"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Rectangle 30">
            <a:extLst>
              <a:ext uri="{FF2B5EF4-FFF2-40B4-BE49-F238E27FC236}">
                <a16:creationId xmlns:a16="http://schemas.microsoft.com/office/drawing/2014/main" id="{58B3AA15-3E6B-C347-B0BE-F416C5684A23}"/>
              </a:ext>
              <a:ext uri="{C183D7F6-B498-43B3-948B-1728B52AA6E4}">
                <adec:decorative xmlns:adec="http://schemas.microsoft.com/office/drawing/2017/decorative" val="1"/>
              </a:ext>
            </a:extLst>
          </p:cNvPr>
          <p:cNvSpPr/>
          <p:nvPr userDrawn="1"/>
        </p:nvSpPr>
        <p:spPr>
          <a:xfrm>
            <a:off x="9594794"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Rectangle 31">
            <a:extLst>
              <a:ext uri="{FF2B5EF4-FFF2-40B4-BE49-F238E27FC236}">
                <a16:creationId xmlns:a16="http://schemas.microsoft.com/office/drawing/2014/main" id="{7AC0924D-A95B-1E43-84A3-825886C48DD3}"/>
              </a:ext>
              <a:ext uri="{C183D7F6-B498-43B3-948B-1728B52AA6E4}">
                <adec:decorative xmlns:adec="http://schemas.microsoft.com/office/drawing/2017/decorative" val="1"/>
              </a:ext>
            </a:extLst>
          </p:cNvPr>
          <p:cNvSpPr/>
          <p:nvPr userDrawn="1"/>
        </p:nvSpPr>
        <p:spPr>
          <a:xfrm>
            <a:off x="10746258"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ectangle 32">
            <a:extLst>
              <a:ext uri="{FF2B5EF4-FFF2-40B4-BE49-F238E27FC236}">
                <a16:creationId xmlns:a16="http://schemas.microsoft.com/office/drawing/2014/main" id="{CA6737CC-78B4-0C46-99B9-341CFA60EF40}"/>
              </a:ext>
              <a:ext uri="{C183D7F6-B498-43B3-948B-1728B52AA6E4}">
                <adec:decorative xmlns:adec="http://schemas.microsoft.com/office/drawing/2017/decorative" val="1"/>
              </a:ext>
            </a:extLst>
          </p:cNvPr>
          <p:cNvSpPr/>
          <p:nvPr userDrawn="1"/>
        </p:nvSpPr>
        <p:spPr>
          <a:xfrm>
            <a:off x="383058"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Rectangle 33">
            <a:extLst>
              <a:ext uri="{FF2B5EF4-FFF2-40B4-BE49-F238E27FC236}">
                <a16:creationId xmlns:a16="http://schemas.microsoft.com/office/drawing/2014/main" id="{72455CAA-C332-E746-A62B-4F86F892F94A}"/>
              </a:ext>
              <a:ext uri="{C183D7F6-B498-43B3-948B-1728B52AA6E4}">
                <adec:decorative xmlns:adec="http://schemas.microsoft.com/office/drawing/2017/decorative" val="1"/>
              </a:ext>
            </a:extLst>
          </p:cNvPr>
          <p:cNvSpPr/>
          <p:nvPr userDrawn="1"/>
        </p:nvSpPr>
        <p:spPr>
          <a:xfrm>
            <a:off x="1534525"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Rectangle 34">
            <a:extLst>
              <a:ext uri="{FF2B5EF4-FFF2-40B4-BE49-F238E27FC236}">
                <a16:creationId xmlns:a16="http://schemas.microsoft.com/office/drawing/2014/main" id="{8BF322EA-8B44-2C46-9412-34692FAFE8CB}"/>
              </a:ext>
              <a:ext uri="{C183D7F6-B498-43B3-948B-1728B52AA6E4}">
                <adec:decorative xmlns:adec="http://schemas.microsoft.com/office/drawing/2017/decorative" val="1"/>
              </a:ext>
            </a:extLst>
          </p:cNvPr>
          <p:cNvSpPr/>
          <p:nvPr userDrawn="1"/>
        </p:nvSpPr>
        <p:spPr>
          <a:xfrm>
            <a:off x="2685992"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Rectangle 35">
            <a:extLst>
              <a:ext uri="{FF2B5EF4-FFF2-40B4-BE49-F238E27FC236}">
                <a16:creationId xmlns:a16="http://schemas.microsoft.com/office/drawing/2014/main" id="{BDB462B7-0B7F-EA46-9EFF-D26991D2304D}"/>
              </a:ext>
              <a:ext uri="{C183D7F6-B498-43B3-948B-1728B52AA6E4}">
                <adec:decorative xmlns:adec="http://schemas.microsoft.com/office/drawing/2017/decorative" val="1"/>
              </a:ext>
            </a:extLst>
          </p:cNvPr>
          <p:cNvSpPr/>
          <p:nvPr userDrawn="1"/>
        </p:nvSpPr>
        <p:spPr>
          <a:xfrm>
            <a:off x="3837459"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Rectangle 36">
            <a:extLst>
              <a:ext uri="{FF2B5EF4-FFF2-40B4-BE49-F238E27FC236}">
                <a16:creationId xmlns:a16="http://schemas.microsoft.com/office/drawing/2014/main" id="{FF522785-C8F3-734E-AF20-487FED2CEBCA}"/>
              </a:ext>
              <a:ext uri="{C183D7F6-B498-43B3-948B-1728B52AA6E4}">
                <adec:decorative xmlns:adec="http://schemas.microsoft.com/office/drawing/2017/decorative" val="1"/>
              </a:ext>
            </a:extLst>
          </p:cNvPr>
          <p:cNvSpPr/>
          <p:nvPr userDrawn="1"/>
        </p:nvSpPr>
        <p:spPr>
          <a:xfrm>
            <a:off x="4988926"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Rectangle 37">
            <a:extLst>
              <a:ext uri="{FF2B5EF4-FFF2-40B4-BE49-F238E27FC236}">
                <a16:creationId xmlns:a16="http://schemas.microsoft.com/office/drawing/2014/main" id="{798AD1D6-A541-1941-8B56-2FF0936767C6}"/>
              </a:ext>
              <a:ext uri="{C183D7F6-B498-43B3-948B-1728B52AA6E4}">
                <adec:decorative xmlns:adec="http://schemas.microsoft.com/office/drawing/2017/decorative" val="1"/>
              </a:ext>
            </a:extLst>
          </p:cNvPr>
          <p:cNvSpPr/>
          <p:nvPr userDrawn="1"/>
        </p:nvSpPr>
        <p:spPr>
          <a:xfrm>
            <a:off x="6140393"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Rectangle 38">
            <a:extLst>
              <a:ext uri="{FF2B5EF4-FFF2-40B4-BE49-F238E27FC236}">
                <a16:creationId xmlns:a16="http://schemas.microsoft.com/office/drawing/2014/main" id="{A844F750-124C-F246-BCDD-67595B93DC88}"/>
              </a:ext>
              <a:ext uri="{C183D7F6-B498-43B3-948B-1728B52AA6E4}">
                <adec:decorative xmlns:adec="http://schemas.microsoft.com/office/drawing/2017/decorative" val="1"/>
              </a:ext>
            </a:extLst>
          </p:cNvPr>
          <p:cNvSpPr/>
          <p:nvPr userDrawn="1"/>
        </p:nvSpPr>
        <p:spPr>
          <a:xfrm>
            <a:off x="7291860"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Rectangle 39">
            <a:extLst>
              <a:ext uri="{FF2B5EF4-FFF2-40B4-BE49-F238E27FC236}">
                <a16:creationId xmlns:a16="http://schemas.microsoft.com/office/drawing/2014/main" id="{15499656-96AE-C649-B3C1-81D5C6F60DA6}"/>
              </a:ext>
              <a:ext uri="{C183D7F6-B498-43B3-948B-1728B52AA6E4}">
                <adec:decorative xmlns:adec="http://schemas.microsoft.com/office/drawing/2017/decorative" val="1"/>
              </a:ext>
            </a:extLst>
          </p:cNvPr>
          <p:cNvSpPr/>
          <p:nvPr userDrawn="1"/>
        </p:nvSpPr>
        <p:spPr>
          <a:xfrm>
            <a:off x="8443327"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40">
            <a:extLst>
              <a:ext uri="{FF2B5EF4-FFF2-40B4-BE49-F238E27FC236}">
                <a16:creationId xmlns:a16="http://schemas.microsoft.com/office/drawing/2014/main" id="{B3150134-3C23-2A41-8EC0-2D0F308CD2FE}"/>
              </a:ext>
              <a:ext uri="{C183D7F6-B498-43B3-948B-1728B52AA6E4}">
                <adec:decorative xmlns:adec="http://schemas.microsoft.com/office/drawing/2017/decorative" val="1"/>
              </a:ext>
            </a:extLst>
          </p:cNvPr>
          <p:cNvSpPr/>
          <p:nvPr userDrawn="1"/>
        </p:nvSpPr>
        <p:spPr>
          <a:xfrm>
            <a:off x="9594794"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Rectangle 41">
            <a:extLst>
              <a:ext uri="{FF2B5EF4-FFF2-40B4-BE49-F238E27FC236}">
                <a16:creationId xmlns:a16="http://schemas.microsoft.com/office/drawing/2014/main" id="{4A542EAC-EEE9-2748-9DAC-6986FFF6348A}"/>
              </a:ext>
              <a:ext uri="{C183D7F6-B498-43B3-948B-1728B52AA6E4}">
                <adec:decorative xmlns:adec="http://schemas.microsoft.com/office/drawing/2017/decorative" val="1"/>
              </a:ext>
            </a:extLst>
          </p:cNvPr>
          <p:cNvSpPr/>
          <p:nvPr userDrawn="1"/>
        </p:nvSpPr>
        <p:spPr>
          <a:xfrm>
            <a:off x="10746258"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 name="Picture 2">
            <a:extLst>
              <a:ext uri="{FF2B5EF4-FFF2-40B4-BE49-F238E27FC236}">
                <a16:creationId xmlns:a16="http://schemas.microsoft.com/office/drawing/2014/main" id="{2D1CDB1A-8B42-520A-323D-5D120AA42E9C}"/>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1909195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1_Sample-Icons-Layout">
    <p:bg>
      <p:bgPr>
        <a:solidFill>
          <a:srgbClr val="F6F8F8"/>
        </a:solidFill>
        <a:effectLst/>
      </p:bgPr>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cxnSp>
        <p:nvCxnSpPr>
          <p:cNvPr id="11" name="Straight Connector 10">
            <a:extLst>
              <a:ext uri="{FF2B5EF4-FFF2-40B4-BE49-F238E27FC236}">
                <a16:creationId xmlns:a16="http://schemas.microsoft.com/office/drawing/2014/main" id="{5591C7AB-7F8B-2041-80C3-EE781F24EB94}"/>
              </a:ext>
              <a:ext uri="{C183D7F6-B498-43B3-948B-1728B52AA6E4}">
                <adec:decorative xmlns:adec="http://schemas.microsoft.com/office/drawing/2017/decorative" val="1"/>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4741F68A-44AA-5742-B124-91614CFD14BB}"/>
              </a:ext>
              <a:ext uri="{C183D7F6-B498-43B3-948B-1728B52AA6E4}">
                <adec:decorative xmlns:adec="http://schemas.microsoft.com/office/drawing/2017/decorative" val="1"/>
              </a:ext>
            </a:extLst>
          </p:cNvPr>
          <p:cNvSpPr/>
          <p:nvPr userDrawn="1"/>
        </p:nvSpPr>
        <p:spPr>
          <a:xfrm>
            <a:off x="383058" y="3175160"/>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23">
            <a:extLst>
              <a:ext uri="{FF2B5EF4-FFF2-40B4-BE49-F238E27FC236}">
                <a16:creationId xmlns:a16="http://schemas.microsoft.com/office/drawing/2014/main" id="{1E18572B-1544-A043-9B02-7AB01C90C51F}"/>
              </a:ext>
              <a:ext uri="{C183D7F6-B498-43B3-948B-1728B52AA6E4}">
                <adec:decorative xmlns:adec="http://schemas.microsoft.com/office/drawing/2017/decorative" val="1"/>
              </a:ext>
            </a:extLst>
          </p:cNvPr>
          <p:cNvSpPr/>
          <p:nvPr userDrawn="1"/>
        </p:nvSpPr>
        <p:spPr>
          <a:xfrm>
            <a:off x="1534525" y="3175160"/>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E8D2BEC2-9D68-CC4D-A04A-BB949A02D509}"/>
              </a:ext>
              <a:ext uri="{C183D7F6-B498-43B3-948B-1728B52AA6E4}">
                <adec:decorative xmlns:adec="http://schemas.microsoft.com/office/drawing/2017/decorative" val="1"/>
              </a:ext>
            </a:extLst>
          </p:cNvPr>
          <p:cNvSpPr/>
          <p:nvPr userDrawn="1"/>
        </p:nvSpPr>
        <p:spPr>
          <a:xfrm>
            <a:off x="2685992" y="3175160"/>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a:extLst>
              <a:ext uri="{FF2B5EF4-FFF2-40B4-BE49-F238E27FC236}">
                <a16:creationId xmlns:a16="http://schemas.microsoft.com/office/drawing/2014/main" id="{F7415083-D44F-FE40-A8D1-7BFAC700DF6C}"/>
              </a:ext>
              <a:ext uri="{C183D7F6-B498-43B3-948B-1728B52AA6E4}">
                <adec:decorative xmlns:adec="http://schemas.microsoft.com/office/drawing/2017/decorative" val="1"/>
              </a:ext>
            </a:extLst>
          </p:cNvPr>
          <p:cNvSpPr/>
          <p:nvPr userDrawn="1"/>
        </p:nvSpPr>
        <p:spPr>
          <a:xfrm>
            <a:off x="3837459" y="3175160"/>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ectangle 32">
            <a:extLst>
              <a:ext uri="{FF2B5EF4-FFF2-40B4-BE49-F238E27FC236}">
                <a16:creationId xmlns:a16="http://schemas.microsoft.com/office/drawing/2014/main" id="{CA6737CC-78B4-0C46-99B9-341CFA60EF40}"/>
              </a:ext>
              <a:ext uri="{C183D7F6-B498-43B3-948B-1728B52AA6E4}">
                <adec:decorative xmlns:adec="http://schemas.microsoft.com/office/drawing/2017/decorative" val="1"/>
              </a:ext>
            </a:extLst>
          </p:cNvPr>
          <p:cNvSpPr/>
          <p:nvPr userDrawn="1"/>
        </p:nvSpPr>
        <p:spPr>
          <a:xfrm>
            <a:off x="383058" y="4544899"/>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Rectangle 33">
            <a:extLst>
              <a:ext uri="{FF2B5EF4-FFF2-40B4-BE49-F238E27FC236}">
                <a16:creationId xmlns:a16="http://schemas.microsoft.com/office/drawing/2014/main" id="{72455CAA-C332-E746-A62B-4F86F892F94A}"/>
              </a:ext>
              <a:ext uri="{C183D7F6-B498-43B3-948B-1728B52AA6E4}">
                <adec:decorative xmlns:adec="http://schemas.microsoft.com/office/drawing/2017/decorative" val="1"/>
              </a:ext>
            </a:extLst>
          </p:cNvPr>
          <p:cNvSpPr/>
          <p:nvPr userDrawn="1"/>
        </p:nvSpPr>
        <p:spPr>
          <a:xfrm>
            <a:off x="1534525" y="4544899"/>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Rectangle 34">
            <a:extLst>
              <a:ext uri="{FF2B5EF4-FFF2-40B4-BE49-F238E27FC236}">
                <a16:creationId xmlns:a16="http://schemas.microsoft.com/office/drawing/2014/main" id="{8BF322EA-8B44-2C46-9412-34692FAFE8CB}"/>
              </a:ext>
              <a:ext uri="{C183D7F6-B498-43B3-948B-1728B52AA6E4}">
                <adec:decorative xmlns:adec="http://schemas.microsoft.com/office/drawing/2017/decorative" val="1"/>
              </a:ext>
            </a:extLst>
          </p:cNvPr>
          <p:cNvSpPr/>
          <p:nvPr userDrawn="1"/>
        </p:nvSpPr>
        <p:spPr>
          <a:xfrm>
            <a:off x="2685992" y="4544899"/>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Rectangle 35">
            <a:extLst>
              <a:ext uri="{FF2B5EF4-FFF2-40B4-BE49-F238E27FC236}">
                <a16:creationId xmlns:a16="http://schemas.microsoft.com/office/drawing/2014/main" id="{BDB462B7-0B7F-EA46-9EFF-D26991D2304D}"/>
              </a:ext>
              <a:ext uri="{C183D7F6-B498-43B3-948B-1728B52AA6E4}">
                <adec:decorative xmlns:adec="http://schemas.microsoft.com/office/drawing/2017/decorative" val="1"/>
              </a:ext>
            </a:extLst>
          </p:cNvPr>
          <p:cNvSpPr/>
          <p:nvPr userDrawn="1"/>
        </p:nvSpPr>
        <p:spPr>
          <a:xfrm>
            <a:off x="3837459" y="4544899"/>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Rectangle 45">
            <a:extLst>
              <a:ext uri="{FF2B5EF4-FFF2-40B4-BE49-F238E27FC236}">
                <a16:creationId xmlns:a16="http://schemas.microsoft.com/office/drawing/2014/main" id="{510BDAA4-2C6C-4E47-9616-5977DD23D840}"/>
              </a:ext>
              <a:ext uri="{C183D7F6-B498-43B3-948B-1728B52AA6E4}">
                <adec:decorative xmlns:adec="http://schemas.microsoft.com/office/drawing/2017/decorative" val="1"/>
              </a:ext>
            </a:extLst>
          </p:cNvPr>
          <p:cNvSpPr/>
          <p:nvPr userDrawn="1"/>
        </p:nvSpPr>
        <p:spPr>
          <a:xfrm>
            <a:off x="5122911" y="3175160"/>
            <a:ext cx="1991467" cy="1948669"/>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Rectangle 46">
            <a:extLst>
              <a:ext uri="{FF2B5EF4-FFF2-40B4-BE49-F238E27FC236}">
                <a16:creationId xmlns:a16="http://schemas.microsoft.com/office/drawing/2014/main" id="{2691AF0D-B60D-2949-AB30-089AD6A4A5A1}"/>
              </a:ext>
              <a:ext uri="{C183D7F6-B498-43B3-948B-1728B52AA6E4}">
                <adec:decorative xmlns:adec="http://schemas.microsoft.com/office/drawing/2017/decorative" val="1"/>
              </a:ext>
            </a:extLst>
          </p:cNvPr>
          <p:cNvSpPr/>
          <p:nvPr userDrawn="1"/>
        </p:nvSpPr>
        <p:spPr>
          <a:xfrm>
            <a:off x="7474153" y="3175160"/>
            <a:ext cx="1991467" cy="1948669"/>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Rectangle 47">
            <a:extLst>
              <a:ext uri="{FF2B5EF4-FFF2-40B4-BE49-F238E27FC236}">
                <a16:creationId xmlns:a16="http://schemas.microsoft.com/office/drawing/2014/main" id="{D76B0456-3FC3-5D44-A9F1-56A57FD0B992}"/>
              </a:ext>
              <a:ext uri="{C183D7F6-B498-43B3-948B-1728B52AA6E4}">
                <adec:decorative xmlns:adec="http://schemas.microsoft.com/office/drawing/2017/decorative" val="1"/>
              </a:ext>
            </a:extLst>
          </p:cNvPr>
          <p:cNvSpPr/>
          <p:nvPr userDrawn="1"/>
        </p:nvSpPr>
        <p:spPr>
          <a:xfrm>
            <a:off x="9825395" y="3175160"/>
            <a:ext cx="1991467" cy="1948669"/>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a:extLst>
              <a:ext uri="{FF2B5EF4-FFF2-40B4-BE49-F238E27FC236}">
                <a16:creationId xmlns:a16="http://schemas.microsoft.com/office/drawing/2014/main" id="{D569F651-3737-5832-DC5A-9DB8A57B6C79}"/>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
        <p:nvSpPr>
          <p:cNvPr id="5" name="Title 1">
            <a:extLst>
              <a:ext uri="{FF2B5EF4-FFF2-40B4-BE49-F238E27FC236}">
                <a16:creationId xmlns:a16="http://schemas.microsoft.com/office/drawing/2014/main" id="{A1CA835D-248C-29AB-B7DE-5AD7C7D2A867}"/>
              </a:ext>
            </a:extLst>
          </p:cNvPr>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spTree>
    <p:extLst>
      <p:ext uri="{BB962C8B-B14F-4D97-AF65-F5344CB8AC3E}">
        <p14:creationId xmlns:p14="http://schemas.microsoft.com/office/powerpoint/2010/main" val="42184412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1_Title, subhead, two columns">
    <p:bg>
      <p:bgPr>
        <a:solidFill>
          <a:srgbClr val="F6F8F8"/>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EBB79D01-2A70-DAF1-6A65-BC0424C2FEEC}"/>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
        <p:nvSpPr>
          <p:cNvPr id="7" name="Title 1">
            <a:extLst>
              <a:ext uri="{FF2B5EF4-FFF2-40B4-BE49-F238E27FC236}">
                <a16:creationId xmlns:a16="http://schemas.microsoft.com/office/drawing/2014/main" id="{47E4AB90-2CB6-0646-B56C-4B58E33EC909}"/>
              </a:ext>
            </a:extLst>
          </p:cNvPr>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hasCustomPrompt="1"/>
          </p:nvPr>
        </p:nvSpPr>
        <p:spPr>
          <a:xfrm>
            <a:off x="432000" y="2087999"/>
            <a:ext cx="11050700" cy="462017"/>
          </a:xfrm>
          <a:prstGeom prst="rect">
            <a:avLst/>
          </a:prstGeom>
        </p:spPr>
        <p:txBody>
          <a:bodyPr lIns="0" tIns="0" rIns="0" bIns="0" numCol="2" anchor="t">
            <a:noAutofit/>
          </a:bodyPr>
          <a:lstStyle>
            <a:lvl1pPr marL="0" indent="0">
              <a:lnSpc>
                <a:spcPct val="100000"/>
              </a:lnSpc>
              <a:spcBef>
                <a:spcPts val="0"/>
              </a:spcBef>
              <a:spcAft>
                <a:spcPts val="0"/>
              </a:spcAft>
              <a:buClr>
                <a:schemeClr val="tx1"/>
              </a:buClr>
              <a:buNone/>
              <a:defRPr sz="2400" b="1">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Subhead if needed</a:t>
            </a:r>
          </a:p>
        </p:txBody>
      </p:sp>
      <p:sp>
        <p:nvSpPr>
          <p:cNvPr id="3" name="Content Placeholder 2"/>
          <p:cNvSpPr>
            <a:spLocks noGrp="1"/>
          </p:cNvSpPr>
          <p:nvPr>
            <p:ph idx="1"/>
          </p:nvPr>
        </p:nvSpPr>
        <p:spPr>
          <a:xfrm>
            <a:off x="432000" y="2735992"/>
            <a:ext cx="11088000" cy="3456000"/>
          </a:xfrm>
          <a:prstGeom prst="rect">
            <a:avLst/>
          </a:prstGeom>
        </p:spPr>
        <p:txBody>
          <a:bodyPr lIns="0" tIns="0" rIns="0" bIns="0" numCol="2" spcCol="432000">
            <a:noAutofit/>
          </a:bodyPr>
          <a:lstStyle>
            <a:lvl1pPr marL="0" indent="0">
              <a:lnSpc>
                <a:spcPct val="100000"/>
              </a:lnSpc>
              <a:spcBef>
                <a:spcPts val="0"/>
              </a:spcBef>
              <a:spcAft>
                <a:spcPts val="600"/>
              </a:spcAft>
              <a:buClr>
                <a:schemeClr val="tx1"/>
              </a:buClr>
              <a:buNone/>
              <a:defRPr sz="2200" b="0">
                <a:solidFill>
                  <a:schemeClr val="tx1"/>
                </a:solidFill>
              </a:defRPr>
            </a:lvl1pPr>
            <a:lvl2pPr>
              <a:buClr>
                <a:schemeClr val="tx1"/>
              </a:buClr>
              <a:defRPr sz="2200">
                <a:solidFill>
                  <a:schemeClr val="tx1"/>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Click to edit Master text styles</a:t>
            </a:r>
          </a:p>
          <a:p>
            <a:pPr lvl="1"/>
            <a:r>
              <a:rPr lang="en-GB"/>
              <a:t>Second level</a:t>
            </a:r>
          </a:p>
        </p:txBody>
      </p:sp>
      <p:cxnSp>
        <p:nvCxnSpPr>
          <p:cNvPr id="12" name="Straight Connector 11">
            <a:extLst>
              <a:ext uri="{FF2B5EF4-FFF2-40B4-BE49-F238E27FC236}">
                <a16:creationId xmlns:a16="http://schemas.microsoft.com/office/drawing/2014/main" id="{18E2133D-2149-6B45-BEAB-A2D5E225B5AD}"/>
              </a:ext>
              <a:ext uri="{C183D7F6-B498-43B3-948B-1728B52AA6E4}">
                <adec:decorative xmlns:adec="http://schemas.microsoft.com/office/drawing/2017/decorative" val="1"/>
              </a:ext>
            </a:extLst>
          </p:cNvPr>
          <p:cNvCxnSpPr>
            <a:cxnSpLocks/>
          </p:cNvCxnSpPr>
          <p:nvPr userDrawn="1"/>
        </p:nvCxnSpPr>
        <p:spPr>
          <a:xfrm>
            <a:off x="408789" y="6336000"/>
            <a:ext cx="11399211"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Tree>
    <p:extLst>
      <p:ext uri="{BB962C8B-B14F-4D97-AF65-F5344CB8AC3E}">
        <p14:creationId xmlns:p14="http://schemas.microsoft.com/office/powerpoint/2010/main" val="42437205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2_Title, subhead, Three columns">
    <p:bg>
      <p:bgPr>
        <a:solidFill>
          <a:srgbClr val="F6F8F8"/>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32000" y="2736000"/>
            <a:ext cx="11088000" cy="3456000"/>
          </a:xfrm>
          <a:prstGeom prst="rect">
            <a:avLst/>
          </a:prstGeom>
        </p:spPr>
        <p:txBody>
          <a:bodyPr lIns="0" tIns="0" rIns="0" bIns="0" numCol="3" spcCol="432000">
            <a:noAutofit/>
          </a:bodyPr>
          <a:lstStyle>
            <a:lvl1pPr marL="0" indent="0">
              <a:lnSpc>
                <a:spcPct val="100000"/>
              </a:lnSpc>
              <a:spcBef>
                <a:spcPts val="0"/>
              </a:spcBef>
              <a:spcAft>
                <a:spcPts val="600"/>
              </a:spcAft>
              <a:buClr>
                <a:schemeClr val="tx1"/>
              </a:buClr>
              <a:buNone/>
              <a:defRPr sz="2200" b="0">
                <a:solidFill>
                  <a:schemeClr val="tx1"/>
                </a:solidFill>
              </a:defRPr>
            </a:lvl1pPr>
            <a:lvl2pPr>
              <a:buClr>
                <a:schemeClr val="tx1"/>
              </a:buClr>
              <a:defRPr sz="2200">
                <a:solidFill>
                  <a:schemeClr val="tx1"/>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Click to edit Master text styles</a:t>
            </a:r>
          </a:p>
          <a:p>
            <a:pPr lvl="1"/>
            <a:r>
              <a:rPr lang="en-GB"/>
              <a:t>Second level</a:t>
            </a:r>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hasCustomPrompt="1"/>
          </p:nvPr>
        </p:nvSpPr>
        <p:spPr>
          <a:xfrm>
            <a:off x="432000" y="2087999"/>
            <a:ext cx="11050700" cy="462017"/>
          </a:xfrm>
          <a:prstGeom prst="rect">
            <a:avLst/>
          </a:prstGeom>
        </p:spPr>
        <p:txBody>
          <a:bodyPr lIns="0" tIns="0" rIns="0" bIns="0" numCol="2" anchor="t">
            <a:noAutofit/>
          </a:bodyPr>
          <a:lstStyle>
            <a:lvl1pPr marL="0" indent="0">
              <a:lnSpc>
                <a:spcPct val="100000"/>
              </a:lnSpc>
              <a:spcBef>
                <a:spcPts val="0"/>
              </a:spcBef>
              <a:spcAft>
                <a:spcPts val="0"/>
              </a:spcAft>
              <a:buClr>
                <a:schemeClr val="tx1"/>
              </a:buClr>
              <a:buNone/>
              <a:defRPr sz="2400" b="1">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Subhead if needed</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7" name="Title 1">
            <a:extLst>
              <a:ext uri="{FF2B5EF4-FFF2-40B4-BE49-F238E27FC236}">
                <a16:creationId xmlns:a16="http://schemas.microsoft.com/office/drawing/2014/main" id="{47E4AB90-2CB6-0646-B56C-4B58E33EC909}"/>
              </a:ext>
            </a:extLst>
          </p:cNvPr>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cxnSp>
        <p:nvCxnSpPr>
          <p:cNvPr id="12" name="Straight Connector 11">
            <a:extLst>
              <a:ext uri="{FF2B5EF4-FFF2-40B4-BE49-F238E27FC236}">
                <a16:creationId xmlns:a16="http://schemas.microsoft.com/office/drawing/2014/main" id="{6A9D545D-FD2F-4843-8588-07EBE7DDAA13}"/>
              </a:ext>
              <a:ext uri="{C183D7F6-B498-43B3-948B-1728B52AA6E4}">
                <adec:decorative xmlns:adec="http://schemas.microsoft.com/office/drawing/2017/decorative" val="1"/>
              </a:ext>
            </a:extLst>
          </p:cNvPr>
          <p:cNvCxnSpPr>
            <a:cxnSpLocks/>
          </p:cNvCxnSpPr>
          <p:nvPr userDrawn="1"/>
        </p:nvCxnSpPr>
        <p:spPr>
          <a:xfrm>
            <a:off x="432000" y="63487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707F89CB-5AF7-9C7B-6503-F287E127E820}"/>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22870112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Heading, subhead, bullets one column">
    <p:bg>
      <p:bgPr>
        <a:solidFill>
          <a:srgbClr val="F6F8F8"/>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32000" y="2771999"/>
            <a:ext cx="11088000" cy="3456000"/>
          </a:xfrm>
          <a:prstGeom prst="rect">
            <a:avLst/>
          </a:prstGeom>
        </p:spPr>
        <p:txBody>
          <a:bodyPr lIns="0" tIns="0" rIns="0" bIns="0">
            <a:normAutofit/>
          </a:bodyPr>
          <a:lstStyle>
            <a:lvl1pPr marL="0" indent="0">
              <a:lnSpc>
                <a:spcPct val="100000"/>
              </a:lnSpc>
              <a:spcBef>
                <a:spcPts val="0"/>
              </a:spcBef>
              <a:spcAft>
                <a:spcPts val="600"/>
              </a:spcAft>
              <a:buClr>
                <a:schemeClr val="tx1"/>
              </a:buClr>
              <a:buNone/>
              <a:defRPr sz="2200" b="0">
                <a:solidFill>
                  <a:schemeClr val="tx1"/>
                </a:solidFill>
              </a:defRPr>
            </a:lvl1pPr>
            <a:lvl2pPr>
              <a:buClr>
                <a:schemeClr val="tx1"/>
              </a:buClr>
              <a:defRPr sz="2200">
                <a:solidFill>
                  <a:schemeClr val="tx1"/>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Click to edit Master text styles</a:t>
            </a:r>
          </a:p>
          <a:p>
            <a:pPr lvl="1"/>
            <a:r>
              <a:rPr lang="en-GB"/>
              <a:t>Second level</a:t>
            </a:r>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hasCustomPrompt="1"/>
          </p:nvPr>
        </p:nvSpPr>
        <p:spPr>
          <a:xfrm>
            <a:off x="432001" y="2088000"/>
            <a:ext cx="11012644" cy="577927"/>
          </a:xfrm>
          <a:prstGeom prst="rect">
            <a:avLst/>
          </a:prstGeom>
        </p:spPr>
        <p:txBody>
          <a:bodyPr lIns="0" tIns="0" rIns="0" bIns="0">
            <a:noAutofit/>
          </a:bodyPr>
          <a:lstStyle>
            <a:lvl1pPr marL="0" indent="0">
              <a:lnSpc>
                <a:spcPts val="2200"/>
              </a:lnSpc>
              <a:spcBef>
                <a:spcPts val="0"/>
              </a:spcBef>
              <a:spcAft>
                <a:spcPts val="900"/>
              </a:spcAft>
              <a:buClr>
                <a:schemeClr val="tx1"/>
              </a:buClr>
              <a:buNone/>
              <a:defRPr sz="2400" b="1">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Subhead</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7" name="Title 1">
            <a:extLst>
              <a:ext uri="{FF2B5EF4-FFF2-40B4-BE49-F238E27FC236}">
                <a16:creationId xmlns:a16="http://schemas.microsoft.com/office/drawing/2014/main" id="{4F771D90-A686-C949-8872-F69893BCF8E4}"/>
              </a:ext>
            </a:extLst>
          </p:cNvPr>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cxnSp>
        <p:nvCxnSpPr>
          <p:cNvPr id="12" name="Straight Connector 11">
            <a:extLst>
              <a:ext uri="{FF2B5EF4-FFF2-40B4-BE49-F238E27FC236}">
                <a16:creationId xmlns:a16="http://schemas.microsoft.com/office/drawing/2014/main" id="{4CD5CE1C-46DF-8846-A4A0-E19A9CC397BE}"/>
              </a:ext>
              <a:ext uri="{C183D7F6-B498-43B3-948B-1728B52AA6E4}">
                <adec:decorative xmlns:adec="http://schemas.microsoft.com/office/drawing/2017/decorative" val="1"/>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15" name="Picture 14">
            <a:extLst>
              <a:ext uri="{FF2B5EF4-FFF2-40B4-BE49-F238E27FC236}">
                <a16:creationId xmlns:a16="http://schemas.microsoft.com/office/drawing/2014/main" id="{64955267-CD3E-4484-1B20-32E90EB4EDCE}"/>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405967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Headline slide with image A">
    <p:bg>
      <p:bgPr>
        <a:solidFill>
          <a:srgbClr val="F6F8F8"/>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54093" y="1647568"/>
            <a:ext cx="4909569" cy="3130069"/>
          </a:xfrm>
          <a:prstGeom prst="rect">
            <a:avLst/>
          </a:prstGeom>
        </p:spPr>
        <p:txBody>
          <a:bodyPr anchor="t">
            <a:normAutofit/>
          </a:bodyPr>
          <a:lstStyle>
            <a:lvl1pPr marL="0" indent="0">
              <a:lnSpc>
                <a:spcPts val="4200"/>
              </a:lnSpc>
              <a:defRPr sz="3600" b="1">
                <a:solidFill>
                  <a:schemeClr val="tx1"/>
                </a:solidFill>
              </a:defRPr>
            </a:lvl1pPr>
          </a:lstStyle>
          <a:p>
            <a:r>
              <a:rPr lang="en-GB"/>
              <a:t>Headline over a number of lines,</a:t>
            </a:r>
            <a:br>
              <a:rPr lang="en-GB"/>
            </a:br>
            <a:r>
              <a:rPr lang="en-GB"/>
              <a:t>keep to maximum of four lines</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tx1"/>
                </a:solidFill>
              </a:rPr>
              <a:pPr algn="r"/>
              <a:t>‹#›</a:t>
            </a:fld>
            <a:endParaRPr lang="en-GB" sz="1200">
              <a:solidFill>
                <a:schemeClr val="tx1"/>
              </a:solidFill>
            </a:endParaRPr>
          </a:p>
        </p:txBody>
      </p:sp>
      <p:sp>
        <p:nvSpPr>
          <p:cNvPr id="7" name="Picture Placeholder 6">
            <a:extLst>
              <a:ext uri="{FF2B5EF4-FFF2-40B4-BE49-F238E27FC236}">
                <a16:creationId xmlns:a16="http://schemas.microsoft.com/office/drawing/2014/main" id="{1EF456E7-F404-A541-B6E9-27C1B10EC600}"/>
              </a:ext>
            </a:extLst>
          </p:cNvPr>
          <p:cNvSpPr>
            <a:spLocks noGrp="1"/>
          </p:cNvSpPr>
          <p:nvPr>
            <p:ph type="pic" sz="quarter" idx="10" hasCustomPrompt="1"/>
          </p:nvPr>
        </p:nvSpPr>
        <p:spPr>
          <a:xfrm>
            <a:off x="6096000" y="0"/>
            <a:ext cx="6096000" cy="6858000"/>
          </a:xfrm>
          <a:prstGeom prst="rect">
            <a:avLst/>
          </a:prstGeom>
          <a:solidFill>
            <a:schemeClr val="tx2"/>
          </a:solidFill>
        </p:spPr>
        <p:txBody>
          <a:bodyPr tIns="2340000"/>
          <a:lstStyle>
            <a:lvl1pPr algn="ctr">
              <a:buNone/>
              <a:defRPr/>
            </a:lvl1pPr>
          </a:lstStyle>
          <a:p>
            <a:r>
              <a:rPr lang="en-GB"/>
              <a:t>Click on icon to insert image (including Alt Text)</a:t>
            </a:r>
          </a:p>
        </p:txBody>
      </p:sp>
    </p:spTree>
    <p:extLst>
      <p:ext uri="{BB962C8B-B14F-4D97-AF65-F5344CB8AC3E}">
        <p14:creationId xmlns:p14="http://schemas.microsoft.com/office/powerpoint/2010/main" val="3043285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CON Grid Boxes 4UP Gre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F244FF8-F4E4-0514-77D0-8D8D69F9337B}"/>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
        <p:nvSpPr>
          <p:cNvPr id="18" name="Title 1">
            <a:extLst>
              <a:ext uri="{FF2B5EF4-FFF2-40B4-BE49-F238E27FC236}">
                <a16:creationId xmlns:a16="http://schemas.microsoft.com/office/drawing/2014/main" id="{1ACF78F6-439A-384B-9C21-D11B5B50E050}"/>
              </a:ext>
            </a:extLst>
          </p:cNvPr>
          <p:cNvSpPr>
            <a:spLocks noGrp="1"/>
          </p:cNvSpPr>
          <p:nvPr>
            <p:ph type="title" hasCustomPrompt="1"/>
          </p:nvPr>
        </p:nvSpPr>
        <p:spPr>
          <a:xfrm>
            <a:off x="432000" y="432000"/>
            <a:ext cx="11404154" cy="695727"/>
          </a:xfrm>
          <a:prstGeom prst="rect">
            <a:avLst/>
          </a:prstGeom>
        </p:spPr>
        <p:txBody>
          <a:bodyPr lIns="0" tIns="0" rIns="0" bIns="0">
            <a:normAutofit/>
          </a:bodyPr>
          <a:lstStyle>
            <a:lvl1pPr>
              <a:defRPr sz="3600" b="1">
                <a:solidFill>
                  <a:schemeClr val="tx1"/>
                </a:solidFill>
              </a:defRPr>
            </a:lvl1pPr>
          </a:lstStyle>
          <a:p>
            <a:r>
              <a:rPr lang="en-GB"/>
              <a:t>Heading</a:t>
            </a:r>
          </a:p>
        </p:txBody>
      </p:sp>
      <p:sp>
        <p:nvSpPr>
          <p:cNvPr id="4" name="Rectangle: Top Corners Rounded 3">
            <a:extLst>
              <a:ext uri="{FF2B5EF4-FFF2-40B4-BE49-F238E27FC236}">
                <a16:creationId xmlns:a16="http://schemas.microsoft.com/office/drawing/2014/main" id="{B540671A-ED56-3548-A508-080ABBDB5E58}"/>
              </a:ext>
              <a:ext uri="{C183D7F6-B498-43B3-948B-1728B52AA6E4}">
                <adec:decorative xmlns:adec="http://schemas.microsoft.com/office/drawing/2017/decorative" val="1"/>
              </a:ext>
            </a:extLst>
          </p:cNvPr>
          <p:cNvSpPr/>
          <p:nvPr userDrawn="1"/>
        </p:nvSpPr>
        <p:spPr>
          <a:xfrm>
            <a:off x="2277721" y="1188000"/>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p:nvPr>
        </p:nvSpPr>
        <p:spPr>
          <a:xfrm>
            <a:off x="2277721" y="2088000"/>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0" name="Rectangle: Top Corners Rounded 19">
            <a:extLst>
              <a:ext uri="{FF2B5EF4-FFF2-40B4-BE49-F238E27FC236}">
                <a16:creationId xmlns:a16="http://schemas.microsoft.com/office/drawing/2014/main" id="{08FEBAA5-9C5F-2648-899B-9991822EBFF6}"/>
              </a:ext>
              <a:ext uri="{C183D7F6-B498-43B3-948B-1728B52AA6E4}">
                <adec:decorative xmlns:adec="http://schemas.microsoft.com/office/drawing/2017/decorative" val="1"/>
              </a:ext>
            </a:extLst>
          </p:cNvPr>
          <p:cNvSpPr/>
          <p:nvPr userDrawn="1"/>
        </p:nvSpPr>
        <p:spPr>
          <a:xfrm>
            <a:off x="6231884" y="1188000"/>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Text Placeholder 7">
            <a:extLst>
              <a:ext uri="{FF2B5EF4-FFF2-40B4-BE49-F238E27FC236}">
                <a16:creationId xmlns:a16="http://schemas.microsoft.com/office/drawing/2014/main" id="{7F90A04B-AAE8-A248-ADF6-A73BF8ECD7AE}"/>
              </a:ext>
            </a:extLst>
          </p:cNvPr>
          <p:cNvSpPr>
            <a:spLocks noGrp="1"/>
          </p:cNvSpPr>
          <p:nvPr>
            <p:ph type="body" sz="quarter" idx="14"/>
          </p:nvPr>
        </p:nvSpPr>
        <p:spPr>
          <a:xfrm>
            <a:off x="6231884" y="2089034"/>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5" name="Rectangle: Top Corners Rounded 24">
            <a:extLst>
              <a:ext uri="{FF2B5EF4-FFF2-40B4-BE49-F238E27FC236}">
                <a16:creationId xmlns:a16="http://schemas.microsoft.com/office/drawing/2014/main" id="{8FD6A08D-6DD3-C845-8B17-CC9297B607DC}"/>
              </a:ext>
              <a:ext uri="{C183D7F6-B498-43B3-948B-1728B52AA6E4}">
                <adec:decorative xmlns:adec="http://schemas.microsoft.com/office/drawing/2017/decorative" val="1"/>
              </a:ext>
            </a:extLst>
          </p:cNvPr>
          <p:cNvSpPr/>
          <p:nvPr userDrawn="1"/>
        </p:nvSpPr>
        <p:spPr>
          <a:xfrm>
            <a:off x="2277721" y="3749267"/>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 Placeholder 7">
            <a:extLst>
              <a:ext uri="{FF2B5EF4-FFF2-40B4-BE49-F238E27FC236}">
                <a16:creationId xmlns:a16="http://schemas.microsoft.com/office/drawing/2014/main" id="{6017D8E3-CAD4-674B-ABC3-946291000D2B}"/>
              </a:ext>
            </a:extLst>
          </p:cNvPr>
          <p:cNvSpPr>
            <a:spLocks noGrp="1"/>
          </p:cNvSpPr>
          <p:nvPr>
            <p:ph type="body" sz="quarter" idx="16"/>
          </p:nvPr>
        </p:nvSpPr>
        <p:spPr>
          <a:xfrm>
            <a:off x="2277721" y="4649267"/>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7" name="Rectangle: Top Corners Rounded 26">
            <a:extLst>
              <a:ext uri="{FF2B5EF4-FFF2-40B4-BE49-F238E27FC236}">
                <a16:creationId xmlns:a16="http://schemas.microsoft.com/office/drawing/2014/main" id="{B5A7277B-59DD-844A-A364-77AED24CBAC1}"/>
              </a:ext>
              <a:ext uri="{C183D7F6-B498-43B3-948B-1728B52AA6E4}">
                <adec:decorative xmlns:adec="http://schemas.microsoft.com/office/drawing/2017/decorative" val="1"/>
              </a:ext>
            </a:extLst>
          </p:cNvPr>
          <p:cNvSpPr/>
          <p:nvPr userDrawn="1"/>
        </p:nvSpPr>
        <p:spPr>
          <a:xfrm>
            <a:off x="6239447" y="3752201"/>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Text Placeholder 7">
            <a:extLst>
              <a:ext uri="{FF2B5EF4-FFF2-40B4-BE49-F238E27FC236}">
                <a16:creationId xmlns:a16="http://schemas.microsoft.com/office/drawing/2014/main" id="{07BD5561-5536-6F4A-AD32-EFB7423F22AA}"/>
              </a:ext>
            </a:extLst>
          </p:cNvPr>
          <p:cNvSpPr>
            <a:spLocks noGrp="1"/>
          </p:cNvSpPr>
          <p:nvPr>
            <p:ph type="body" sz="quarter" idx="17"/>
          </p:nvPr>
        </p:nvSpPr>
        <p:spPr>
          <a:xfrm>
            <a:off x="6231884" y="4650427"/>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tx1"/>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cxnSp>
        <p:nvCxnSpPr>
          <p:cNvPr id="7" name="Straight Connector 6">
            <a:extLst>
              <a:ext uri="{FF2B5EF4-FFF2-40B4-BE49-F238E27FC236}">
                <a16:creationId xmlns:a16="http://schemas.microsoft.com/office/drawing/2014/main" id="{7DBEB741-20EA-C36A-7EF8-DE1CD1F1AA0C}"/>
              </a:ext>
              <a:ext uri="{C183D7F6-B498-43B3-948B-1728B52AA6E4}">
                <adec:decorative xmlns:adec="http://schemas.microsoft.com/office/drawing/2017/decorative" val="1"/>
              </a:ext>
            </a:extLst>
          </p:cNvPr>
          <p:cNvCxnSpPr>
            <a:cxnSpLocks/>
          </p:cNvCxnSpPr>
          <p:nvPr userDrawn="1"/>
        </p:nvCxnSpPr>
        <p:spPr>
          <a:xfrm>
            <a:off x="432000" y="6336000"/>
            <a:ext cx="11384862"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Tree>
    <p:extLst>
      <p:ext uri="{BB962C8B-B14F-4D97-AF65-F5344CB8AC3E}">
        <p14:creationId xmlns:p14="http://schemas.microsoft.com/office/powerpoint/2010/main" val="40491848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2CE947E-1F3C-4CE2-B205-42ACABCDF3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E34187EB-CD8C-4429-80A8-057E397FFC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278BCC8-525B-41FD-8646-596B1960C6F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4574AD-8404-48D7-8DB8-BCC9125C3396}" type="datetimeFigureOut">
              <a:rPr lang="en-GB" smtClean="0"/>
              <a:t>15/01/2025</a:t>
            </a:fld>
            <a:endParaRPr lang="en-GB"/>
          </a:p>
        </p:txBody>
      </p:sp>
      <p:sp>
        <p:nvSpPr>
          <p:cNvPr id="5" name="Footer Placeholder 4">
            <a:extLst>
              <a:ext uri="{FF2B5EF4-FFF2-40B4-BE49-F238E27FC236}">
                <a16:creationId xmlns:a16="http://schemas.microsoft.com/office/drawing/2014/main" id="{882564A6-47BB-43DB-A152-9E15557601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E33BD63-EE18-4132-8F91-68A0A2C0DA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B67EA4-DCE3-FB49-A794-A4595EF638BC}" type="slidenum">
              <a:rPr lang="en-GB" smtClean="0"/>
              <a:t>‹#›</a:t>
            </a:fld>
            <a:endParaRPr lang="en-GB"/>
          </a:p>
        </p:txBody>
      </p:sp>
    </p:spTree>
    <p:extLst>
      <p:ext uri="{BB962C8B-B14F-4D97-AF65-F5344CB8AC3E}">
        <p14:creationId xmlns:p14="http://schemas.microsoft.com/office/powerpoint/2010/main" val="945044896"/>
      </p:ext>
    </p:extLst>
  </p:cSld>
  <p:clrMap bg1="dk1" tx1="lt1" bg2="dk2" tx2="lt2" accent1="accent1" accent2="accent2" accent3="accent3" accent4="accent4" accent5="accent5" accent6="accent6" hlink="hlink" folHlink="folHlink"/>
  <p:sldLayoutIdLst>
    <p:sldLayoutId id="2147483785" r:id="rId1"/>
    <p:sldLayoutId id="2147483817" r:id="rId2"/>
    <p:sldLayoutId id="2147483833" r:id="rId3"/>
    <p:sldLayoutId id="2147483834" r:id="rId4"/>
    <p:sldLayoutId id="2147483826" r:id="rId5"/>
    <p:sldLayoutId id="2147483827" r:id="rId6"/>
    <p:sldLayoutId id="2147483789" r:id="rId7"/>
    <p:sldLayoutId id="2147483818" r:id="rId8"/>
    <p:sldLayoutId id="2147483813" r:id="rId9"/>
    <p:sldLayoutId id="2147483814" r:id="rId10"/>
    <p:sldLayoutId id="2147483815" r:id="rId11"/>
    <p:sldLayoutId id="2147483719" r:id="rId12"/>
    <p:sldLayoutId id="2147483938" r:id="rId13"/>
    <p:sldLayoutId id="2147483939" r:id="rId14"/>
    <p:sldLayoutId id="2147483933" r:id="rId15"/>
    <p:sldLayoutId id="2147483824" r:id="rId16"/>
    <p:sldLayoutId id="2147483926" r:id="rId17"/>
    <p:sldLayoutId id="2147483927" r:id="rId18"/>
    <p:sldLayoutId id="2147483929" r:id="rId19"/>
    <p:sldLayoutId id="2147483928" r:id="rId20"/>
    <p:sldLayoutId id="2147483930" r:id="rId21"/>
    <p:sldLayoutId id="2147483924" r:id="rId22"/>
    <p:sldLayoutId id="2147483940" r:id="rId2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6"/>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6"/>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6"/>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uclpartners.com/wp-content/uploads/Nitrous-oxide-toolkit-for-reducing-waste-in-NHS-trusts.pdf"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499A9-ADAE-F54A-B49E-F294E7BCE9E8}"/>
              </a:ext>
            </a:extLst>
          </p:cNvPr>
          <p:cNvSpPr>
            <a:spLocks noGrp="1"/>
          </p:cNvSpPr>
          <p:nvPr>
            <p:ph type="ctrTitle"/>
          </p:nvPr>
        </p:nvSpPr>
        <p:spPr>
          <a:xfrm>
            <a:off x="432000" y="3034268"/>
            <a:ext cx="4643853" cy="2507695"/>
          </a:xfrm>
        </p:spPr>
        <p:txBody>
          <a:bodyPr/>
          <a:lstStyle/>
          <a:p>
            <a:r>
              <a:rPr lang="en-GB" sz="4800" dirty="0"/>
              <a:t>Process map for portable nitrous oxide or nitrous oxide/oxygen cylinders</a:t>
            </a:r>
            <a:endParaRPr lang="en-US" dirty="0"/>
          </a:p>
        </p:txBody>
      </p:sp>
    </p:spTree>
    <p:extLst>
      <p:ext uri="{BB962C8B-B14F-4D97-AF65-F5344CB8AC3E}">
        <p14:creationId xmlns:p14="http://schemas.microsoft.com/office/powerpoint/2010/main" val="38302314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4">
            <a:extLst>
              <a:ext uri="{FF2B5EF4-FFF2-40B4-BE49-F238E27FC236}">
                <a16:creationId xmlns:a16="http://schemas.microsoft.com/office/drawing/2014/main" id="{38CD63A1-340F-AF47-BC76-77C1B8EFAD07}"/>
              </a:ext>
            </a:extLst>
          </p:cNvPr>
          <p:cNvSpPr>
            <a:spLocks noGrp="1"/>
          </p:cNvSpPr>
          <p:nvPr>
            <p:ph type="title"/>
          </p:nvPr>
        </p:nvSpPr>
        <p:spPr>
          <a:xfrm>
            <a:off x="432000" y="432000"/>
            <a:ext cx="11404154" cy="865186"/>
          </a:xfrm>
        </p:spPr>
        <p:txBody>
          <a:bodyPr/>
          <a:lstStyle/>
          <a:p>
            <a:r>
              <a:rPr lang="en-GB">
                <a:solidFill>
                  <a:schemeClr val="accent1"/>
                </a:solidFill>
              </a:rPr>
              <a:t>Background information</a:t>
            </a:r>
            <a:endParaRPr lang="en-GB" spc="-40">
              <a:solidFill>
                <a:schemeClr val="accent1"/>
              </a:solidFill>
            </a:endParaRPr>
          </a:p>
        </p:txBody>
      </p:sp>
      <p:sp>
        <p:nvSpPr>
          <p:cNvPr id="5" name="Content Placeholder 4">
            <a:extLst>
              <a:ext uri="{FF2B5EF4-FFF2-40B4-BE49-F238E27FC236}">
                <a16:creationId xmlns:a16="http://schemas.microsoft.com/office/drawing/2014/main" id="{C594638D-C17F-D749-9360-E2332845D248}"/>
              </a:ext>
            </a:extLst>
          </p:cNvPr>
          <p:cNvSpPr>
            <a:spLocks noGrp="1"/>
          </p:cNvSpPr>
          <p:nvPr>
            <p:ph idx="1"/>
          </p:nvPr>
        </p:nvSpPr>
        <p:spPr>
          <a:xfrm>
            <a:off x="432000" y="1403498"/>
            <a:ext cx="11088000" cy="4824501"/>
          </a:xfrm>
        </p:spPr>
        <p:txBody>
          <a:bodyPr vert="horz" lIns="0" tIns="0" rIns="0" bIns="0" rtlCol="0" anchor="t">
            <a:normAutofit/>
          </a:bodyPr>
          <a:lstStyle/>
          <a:p>
            <a:pPr fontAlgn="base"/>
            <a:r>
              <a:rPr lang="en-GB" sz="1800" b="1" i="0" dirty="0">
                <a:solidFill>
                  <a:srgbClr val="000000"/>
                </a:solidFill>
                <a:effectLst/>
                <a:latin typeface="Arial"/>
                <a:cs typeface="Arial"/>
              </a:rPr>
              <a:t>This resource can be used independently or together with</a:t>
            </a:r>
            <a:r>
              <a:rPr lang="en-GB" sz="1800" b="1" dirty="0">
                <a:solidFill>
                  <a:srgbClr val="000000"/>
                </a:solidFill>
                <a:latin typeface="Arial"/>
                <a:cs typeface="Arial"/>
              </a:rPr>
              <a:t> the </a:t>
            </a:r>
            <a:r>
              <a:rPr lang="en-GB" sz="1800" b="1" dirty="0">
                <a:solidFill>
                  <a:srgbClr val="000000"/>
                </a:solidFill>
                <a:latin typeface="Arial"/>
                <a:cs typeface="Arial"/>
                <a:hlinkClick r:id="rId3"/>
              </a:rPr>
              <a:t>Nitrous oxide toolkit: Reducing waste in NHS trusts</a:t>
            </a:r>
            <a:endParaRPr lang="en-GB">
              <a:solidFill>
                <a:srgbClr val="000000"/>
              </a:solidFill>
              <a:latin typeface="Arial"/>
              <a:cs typeface="Arial"/>
            </a:endParaRPr>
          </a:p>
          <a:p>
            <a:endParaRPr lang="en-GB" sz="1800">
              <a:solidFill>
                <a:srgbClr val="000000"/>
              </a:solidFill>
              <a:latin typeface="Arial"/>
              <a:cs typeface="Arial"/>
            </a:endParaRPr>
          </a:p>
          <a:p>
            <a:r>
              <a:rPr lang="en-GB" sz="1400" b="1" dirty="0"/>
              <a:t>What:</a:t>
            </a:r>
            <a:r>
              <a:rPr lang="en-GB" sz="1400" dirty="0"/>
              <a:t> This process map provides NHS trusts with a template for managing portable nitrous oxide or nitrous oxide/oxygen mixture gas cylinders. It illustrates a typical workflow from initial supply through to clinical use and empty cylinder collection. Trusts can adapt this map to reflect their local processes whilst ensuring critical safety requirements, documentation and staff responsibilities are maintained. The map serves as a starting point to visualise cylinder movement through healthcare settings and identifies essential verification points where co-signing is required.</a:t>
            </a:r>
            <a:endParaRPr lang="en-GB" sz="1400" dirty="0">
              <a:cs typeface="Arial"/>
            </a:endParaRPr>
          </a:p>
          <a:p>
            <a:r>
              <a:rPr lang="en-GB" sz="1400" b="1" dirty="0"/>
              <a:t>Who:</a:t>
            </a:r>
            <a:r>
              <a:rPr lang="en-GB" sz="1400" dirty="0"/>
              <a:t> This resource is designed for NHS trust staff who are:</a:t>
            </a:r>
            <a:endParaRPr lang="en-GB" sz="1400" dirty="0">
              <a:cs typeface="Arial"/>
            </a:endParaRPr>
          </a:p>
          <a:p>
            <a:pPr marL="285750" indent="-285750">
              <a:buFont typeface="Arial" panose="020B0604020202020204" pitchFamily="34" charset="0"/>
              <a:buChar char="•"/>
            </a:pPr>
            <a:r>
              <a:rPr lang="en-GB" sz="1400" dirty="0"/>
              <a:t>Reviewing their current cylinder management processes</a:t>
            </a:r>
            <a:endParaRPr lang="en-GB" sz="1400" dirty="0">
              <a:cs typeface="Arial"/>
            </a:endParaRPr>
          </a:p>
          <a:p>
            <a:pPr marL="285750" indent="-285750">
              <a:buFont typeface="Arial" panose="020B0604020202020204" pitchFamily="34" charset="0"/>
              <a:buChar char="•"/>
            </a:pPr>
            <a:r>
              <a:rPr lang="en-GB" sz="1400" dirty="0"/>
              <a:t>Developing or updating local procedures</a:t>
            </a:r>
            <a:endParaRPr lang="en-GB" sz="1400" dirty="0">
              <a:cs typeface="Arial"/>
            </a:endParaRPr>
          </a:p>
          <a:p>
            <a:pPr marL="285750" indent="-285750">
              <a:buFont typeface="Arial" panose="020B0604020202020204" pitchFamily="34" charset="0"/>
              <a:buChar char="•"/>
            </a:pPr>
            <a:r>
              <a:rPr lang="en-GB" sz="1400" dirty="0"/>
              <a:t>Training staff on cylinder handling</a:t>
            </a:r>
            <a:endParaRPr lang="en-GB" sz="1400" dirty="0">
              <a:cs typeface="Arial"/>
            </a:endParaRPr>
          </a:p>
          <a:p>
            <a:pPr marL="285750" indent="-285750">
              <a:buFont typeface="Arial" panose="020B0604020202020204" pitchFamily="34" charset="0"/>
              <a:buChar char="•"/>
            </a:pPr>
            <a:r>
              <a:rPr lang="en-GB" sz="1400" dirty="0"/>
              <a:t>Working to optimise their medical gas supply chain It may be particularly useful for pharmacy teams, clinical leads, porter services and those responsible for medical gas safety.</a:t>
            </a:r>
            <a:endParaRPr lang="en-GB" sz="1400" dirty="0">
              <a:cs typeface="Arial"/>
            </a:endParaRPr>
          </a:p>
          <a:p>
            <a:r>
              <a:rPr lang="en-GB" sz="1400" b="1" dirty="0"/>
              <a:t>When:</a:t>
            </a:r>
            <a:r>
              <a:rPr lang="en-GB" sz="1400" dirty="0"/>
              <a:t> Use this process map as a starting point when developing local procedures for portable cylinder management, during staff training sessions, when planning changes to cylinder management systems or when standardising processes across different clinical areas. The map can be adapted to suit individual trust requirements whilst maintaining essential safety and documentation steps.</a:t>
            </a:r>
            <a:endParaRPr lang="en-GB" sz="1400" dirty="0">
              <a:cs typeface="Arial"/>
            </a:endParaRPr>
          </a:p>
        </p:txBody>
      </p:sp>
    </p:spTree>
    <p:extLst>
      <p:ext uri="{BB962C8B-B14F-4D97-AF65-F5344CB8AC3E}">
        <p14:creationId xmlns:p14="http://schemas.microsoft.com/office/powerpoint/2010/main" val="34183430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4">
            <a:extLst>
              <a:ext uri="{FF2B5EF4-FFF2-40B4-BE49-F238E27FC236}">
                <a16:creationId xmlns:a16="http://schemas.microsoft.com/office/drawing/2014/main" id="{38CD63A1-340F-AF47-BC76-77C1B8EFAD07}"/>
              </a:ext>
            </a:extLst>
          </p:cNvPr>
          <p:cNvSpPr>
            <a:spLocks noGrp="1"/>
          </p:cNvSpPr>
          <p:nvPr>
            <p:ph type="title"/>
          </p:nvPr>
        </p:nvSpPr>
        <p:spPr>
          <a:xfrm>
            <a:off x="432000" y="432000"/>
            <a:ext cx="11404154" cy="865186"/>
          </a:xfrm>
        </p:spPr>
        <p:txBody>
          <a:bodyPr/>
          <a:lstStyle/>
          <a:p>
            <a:r>
              <a:rPr lang="en-GB">
                <a:solidFill>
                  <a:schemeClr val="accent1"/>
                </a:solidFill>
              </a:rPr>
              <a:t>Process map</a:t>
            </a:r>
            <a:endParaRPr lang="en-GB" spc="-40">
              <a:solidFill>
                <a:schemeClr val="accent1"/>
              </a:solidFill>
            </a:endParaRPr>
          </a:p>
        </p:txBody>
      </p:sp>
      <p:sp>
        <p:nvSpPr>
          <p:cNvPr id="5" name="Freeform: Shape 4">
            <a:extLst>
              <a:ext uri="{FF2B5EF4-FFF2-40B4-BE49-F238E27FC236}">
                <a16:creationId xmlns:a16="http://schemas.microsoft.com/office/drawing/2014/main" id="{BF8600C5-84DC-D424-CCA4-2F24D358EBAF}"/>
              </a:ext>
            </a:extLst>
          </p:cNvPr>
          <p:cNvSpPr/>
          <p:nvPr/>
        </p:nvSpPr>
        <p:spPr>
          <a:xfrm>
            <a:off x="432000" y="1431000"/>
            <a:ext cx="1279023" cy="1009466"/>
          </a:xfrm>
          <a:custGeom>
            <a:avLst/>
            <a:gdLst>
              <a:gd name="connsiteX0" fmla="*/ 0 w 1682444"/>
              <a:gd name="connsiteY0" fmla="*/ 100947 h 1009466"/>
              <a:gd name="connsiteX1" fmla="*/ 100947 w 1682444"/>
              <a:gd name="connsiteY1" fmla="*/ 0 h 1009466"/>
              <a:gd name="connsiteX2" fmla="*/ 1581497 w 1682444"/>
              <a:gd name="connsiteY2" fmla="*/ 0 h 1009466"/>
              <a:gd name="connsiteX3" fmla="*/ 1682444 w 1682444"/>
              <a:gd name="connsiteY3" fmla="*/ 100947 h 1009466"/>
              <a:gd name="connsiteX4" fmla="*/ 1682444 w 1682444"/>
              <a:gd name="connsiteY4" fmla="*/ 908519 h 1009466"/>
              <a:gd name="connsiteX5" fmla="*/ 1581497 w 1682444"/>
              <a:gd name="connsiteY5" fmla="*/ 1009466 h 1009466"/>
              <a:gd name="connsiteX6" fmla="*/ 100947 w 1682444"/>
              <a:gd name="connsiteY6" fmla="*/ 1009466 h 1009466"/>
              <a:gd name="connsiteX7" fmla="*/ 0 w 1682444"/>
              <a:gd name="connsiteY7" fmla="*/ 908519 h 1009466"/>
              <a:gd name="connsiteX8" fmla="*/ 0 w 1682444"/>
              <a:gd name="connsiteY8" fmla="*/ 100947 h 1009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82444" h="1009466">
                <a:moveTo>
                  <a:pt x="0" y="100947"/>
                </a:moveTo>
                <a:cubicBezTo>
                  <a:pt x="0" y="45196"/>
                  <a:pt x="45196" y="0"/>
                  <a:pt x="100947" y="0"/>
                </a:cubicBezTo>
                <a:lnTo>
                  <a:pt x="1581497" y="0"/>
                </a:lnTo>
                <a:cubicBezTo>
                  <a:pt x="1637248" y="0"/>
                  <a:pt x="1682444" y="45196"/>
                  <a:pt x="1682444" y="100947"/>
                </a:cubicBezTo>
                <a:lnTo>
                  <a:pt x="1682444" y="908519"/>
                </a:lnTo>
                <a:cubicBezTo>
                  <a:pt x="1682444" y="964270"/>
                  <a:pt x="1637248" y="1009466"/>
                  <a:pt x="1581497" y="1009466"/>
                </a:cubicBezTo>
                <a:lnTo>
                  <a:pt x="100947" y="1009466"/>
                </a:lnTo>
                <a:cubicBezTo>
                  <a:pt x="45196" y="1009466"/>
                  <a:pt x="0" y="964270"/>
                  <a:pt x="0" y="908519"/>
                </a:cubicBezTo>
                <a:lnTo>
                  <a:pt x="0" y="100947"/>
                </a:lnTo>
                <a:close/>
              </a:path>
            </a:pathLst>
          </a:custGeom>
          <a:solidFill>
            <a:schemeClr val="accent3"/>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3856" tIns="63856" rIns="63856" bIns="63856" numCol="1" spcCol="1270" anchor="ctr" anchorCtr="0">
            <a:noAutofit/>
          </a:bodyPr>
          <a:lstStyle/>
          <a:p>
            <a:pPr marL="0" lvl="0" indent="0" algn="l" defTabSz="400050">
              <a:lnSpc>
                <a:spcPct val="90000"/>
              </a:lnSpc>
              <a:spcBef>
                <a:spcPct val="0"/>
              </a:spcBef>
              <a:spcAft>
                <a:spcPct val="35000"/>
              </a:spcAft>
              <a:buNone/>
            </a:pPr>
            <a:r>
              <a:rPr lang="en-US" sz="900" kern="1200">
                <a:solidFill>
                  <a:sysClr val="windowText" lastClr="000000"/>
                </a:solidFill>
              </a:rPr>
              <a:t>Medical Gas Supplier collects used cylinders and supplies new cylinders with delivery note</a:t>
            </a:r>
          </a:p>
        </p:txBody>
      </p:sp>
      <p:sp>
        <p:nvSpPr>
          <p:cNvPr id="7" name="Freeform: Shape 6">
            <a:extLst>
              <a:ext uri="{FF2B5EF4-FFF2-40B4-BE49-F238E27FC236}">
                <a16:creationId xmlns:a16="http://schemas.microsoft.com/office/drawing/2014/main" id="{2C64EB76-C65F-CA27-A1B0-285752CEA8BB}"/>
              </a:ext>
            </a:extLst>
          </p:cNvPr>
          <p:cNvSpPr/>
          <p:nvPr/>
        </p:nvSpPr>
        <p:spPr>
          <a:xfrm>
            <a:off x="3395431" y="1441424"/>
            <a:ext cx="1279023" cy="1009466"/>
          </a:xfrm>
          <a:custGeom>
            <a:avLst/>
            <a:gdLst>
              <a:gd name="connsiteX0" fmla="*/ 0 w 1682444"/>
              <a:gd name="connsiteY0" fmla="*/ 100947 h 1009466"/>
              <a:gd name="connsiteX1" fmla="*/ 100947 w 1682444"/>
              <a:gd name="connsiteY1" fmla="*/ 0 h 1009466"/>
              <a:gd name="connsiteX2" fmla="*/ 1581497 w 1682444"/>
              <a:gd name="connsiteY2" fmla="*/ 0 h 1009466"/>
              <a:gd name="connsiteX3" fmla="*/ 1682444 w 1682444"/>
              <a:gd name="connsiteY3" fmla="*/ 100947 h 1009466"/>
              <a:gd name="connsiteX4" fmla="*/ 1682444 w 1682444"/>
              <a:gd name="connsiteY4" fmla="*/ 908519 h 1009466"/>
              <a:gd name="connsiteX5" fmla="*/ 1581497 w 1682444"/>
              <a:gd name="connsiteY5" fmla="*/ 1009466 h 1009466"/>
              <a:gd name="connsiteX6" fmla="*/ 100947 w 1682444"/>
              <a:gd name="connsiteY6" fmla="*/ 1009466 h 1009466"/>
              <a:gd name="connsiteX7" fmla="*/ 0 w 1682444"/>
              <a:gd name="connsiteY7" fmla="*/ 908519 h 1009466"/>
              <a:gd name="connsiteX8" fmla="*/ 0 w 1682444"/>
              <a:gd name="connsiteY8" fmla="*/ 100947 h 1009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82444" h="1009466">
                <a:moveTo>
                  <a:pt x="0" y="100947"/>
                </a:moveTo>
                <a:cubicBezTo>
                  <a:pt x="0" y="45196"/>
                  <a:pt x="45196" y="0"/>
                  <a:pt x="100947" y="0"/>
                </a:cubicBezTo>
                <a:lnTo>
                  <a:pt x="1581497" y="0"/>
                </a:lnTo>
                <a:cubicBezTo>
                  <a:pt x="1637248" y="0"/>
                  <a:pt x="1682444" y="45196"/>
                  <a:pt x="1682444" y="100947"/>
                </a:cubicBezTo>
                <a:lnTo>
                  <a:pt x="1682444" y="908519"/>
                </a:lnTo>
                <a:cubicBezTo>
                  <a:pt x="1682444" y="964270"/>
                  <a:pt x="1637248" y="1009466"/>
                  <a:pt x="1581497" y="1009466"/>
                </a:cubicBezTo>
                <a:lnTo>
                  <a:pt x="100947" y="1009466"/>
                </a:lnTo>
                <a:cubicBezTo>
                  <a:pt x="45196" y="1009466"/>
                  <a:pt x="0" y="964270"/>
                  <a:pt x="0" y="908519"/>
                </a:cubicBezTo>
                <a:lnTo>
                  <a:pt x="0" y="100947"/>
                </a:lnTo>
                <a:close/>
              </a:path>
            </a:pathLst>
          </a:custGeom>
          <a:solidFill>
            <a:schemeClr val="accent4"/>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3856" tIns="63856" rIns="63856" bIns="63856" numCol="1" spcCol="1270" anchor="ctr" anchorCtr="0">
            <a:noAutofit/>
          </a:bodyPr>
          <a:lstStyle/>
          <a:p>
            <a:pPr marL="0" lvl="0" indent="0" algn="l" defTabSz="400050">
              <a:lnSpc>
                <a:spcPct val="90000"/>
              </a:lnSpc>
              <a:spcBef>
                <a:spcPct val="0"/>
              </a:spcBef>
              <a:spcAft>
                <a:spcPct val="35000"/>
              </a:spcAft>
              <a:buNone/>
            </a:pPr>
            <a:r>
              <a:rPr lang="en-US" sz="900" kern="1200">
                <a:solidFill>
                  <a:schemeClr val="tx1"/>
                </a:solidFill>
              </a:rPr>
              <a:t>Porters collect cylinders and co-signs the collection</a:t>
            </a:r>
          </a:p>
        </p:txBody>
      </p:sp>
      <p:sp>
        <p:nvSpPr>
          <p:cNvPr id="9" name="Freeform: Shape 8">
            <a:extLst>
              <a:ext uri="{FF2B5EF4-FFF2-40B4-BE49-F238E27FC236}">
                <a16:creationId xmlns:a16="http://schemas.microsoft.com/office/drawing/2014/main" id="{814A9396-FCD6-F0E1-8335-E09077DC4A6D}"/>
              </a:ext>
            </a:extLst>
          </p:cNvPr>
          <p:cNvSpPr/>
          <p:nvPr/>
        </p:nvSpPr>
        <p:spPr>
          <a:xfrm>
            <a:off x="8501791" y="1423300"/>
            <a:ext cx="1279023" cy="1009466"/>
          </a:xfrm>
          <a:custGeom>
            <a:avLst/>
            <a:gdLst>
              <a:gd name="connsiteX0" fmla="*/ 0 w 1682444"/>
              <a:gd name="connsiteY0" fmla="*/ 100947 h 1009466"/>
              <a:gd name="connsiteX1" fmla="*/ 100947 w 1682444"/>
              <a:gd name="connsiteY1" fmla="*/ 0 h 1009466"/>
              <a:gd name="connsiteX2" fmla="*/ 1581497 w 1682444"/>
              <a:gd name="connsiteY2" fmla="*/ 0 h 1009466"/>
              <a:gd name="connsiteX3" fmla="*/ 1682444 w 1682444"/>
              <a:gd name="connsiteY3" fmla="*/ 100947 h 1009466"/>
              <a:gd name="connsiteX4" fmla="*/ 1682444 w 1682444"/>
              <a:gd name="connsiteY4" fmla="*/ 908519 h 1009466"/>
              <a:gd name="connsiteX5" fmla="*/ 1581497 w 1682444"/>
              <a:gd name="connsiteY5" fmla="*/ 1009466 h 1009466"/>
              <a:gd name="connsiteX6" fmla="*/ 100947 w 1682444"/>
              <a:gd name="connsiteY6" fmla="*/ 1009466 h 1009466"/>
              <a:gd name="connsiteX7" fmla="*/ 0 w 1682444"/>
              <a:gd name="connsiteY7" fmla="*/ 908519 h 1009466"/>
              <a:gd name="connsiteX8" fmla="*/ 0 w 1682444"/>
              <a:gd name="connsiteY8" fmla="*/ 100947 h 1009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82444" h="1009466">
                <a:moveTo>
                  <a:pt x="0" y="100947"/>
                </a:moveTo>
                <a:cubicBezTo>
                  <a:pt x="0" y="45196"/>
                  <a:pt x="45196" y="0"/>
                  <a:pt x="100947" y="0"/>
                </a:cubicBezTo>
                <a:lnTo>
                  <a:pt x="1581497" y="0"/>
                </a:lnTo>
                <a:cubicBezTo>
                  <a:pt x="1637248" y="0"/>
                  <a:pt x="1682444" y="45196"/>
                  <a:pt x="1682444" y="100947"/>
                </a:cubicBezTo>
                <a:lnTo>
                  <a:pt x="1682444" y="908519"/>
                </a:lnTo>
                <a:cubicBezTo>
                  <a:pt x="1682444" y="964270"/>
                  <a:pt x="1637248" y="1009466"/>
                  <a:pt x="1581497" y="1009466"/>
                </a:cubicBezTo>
                <a:lnTo>
                  <a:pt x="100947" y="1009466"/>
                </a:lnTo>
                <a:cubicBezTo>
                  <a:pt x="45196" y="1009466"/>
                  <a:pt x="0" y="964270"/>
                  <a:pt x="0" y="908519"/>
                </a:cubicBezTo>
                <a:lnTo>
                  <a:pt x="0" y="100947"/>
                </a:lnTo>
                <a:close/>
              </a:path>
            </a:pathLst>
          </a:custGeom>
          <a:solidFill>
            <a:schemeClr val="accent4"/>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3856" tIns="63856" rIns="63856" bIns="63856" numCol="1" spcCol="1270" anchor="ctr" anchorCtr="0">
            <a:noAutofit/>
          </a:bodyPr>
          <a:lstStyle/>
          <a:p>
            <a:pPr marL="0" lvl="0" indent="0" algn="l" defTabSz="400050">
              <a:lnSpc>
                <a:spcPct val="90000"/>
              </a:lnSpc>
              <a:spcBef>
                <a:spcPct val="0"/>
              </a:spcBef>
              <a:spcAft>
                <a:spcPct val="35000"/>
              </a:spcAft>
              <a:buNone/>
            </a:pPr>
            <a:r>
              <a:rPr lang="en-US" sz="900" kern="1200">
                <a:solidFill>
                  <a:schemeClr val="tx1"/>
                </a:solidFill>
              </a:rPr>
              <a:t>Porter delivers small cylinders to designated storage areas in clinical areas</a:t>
            </a:r>
          </a:p>
        </p:txBody>
      </p:sp>
      <p:sp>
        <p:nvSpPr>
          <p:cNvPr id="11" name="Freeform: Shape 10">
            <a:extLst>
              <a:ext uri="{FF2B5EF4-FFF2-40B4-BE49-F238E27FC236}">
                <a16:creationId xmlns:a16="http://schemas.microsoft.com/office/drawing/2014/main" id="{B9AE1480-5B67-3555-F4AA-CE088F124DF7}"/>
              </a:ext>
            </a:extLst>
          </p:cNvPr>
          <p:cNvSpPr/>
          <p:nvPr/>
        </p:nvSpPr>
        <p:spPr>
          <a:xfrm>
            <a:off x="10557130" y="2617983"/>
            <a:ext cx="1279023" cy="1009466"/>
          </a:xfrm>
          <a:custGeom>
            <a:avLst/>
            <a:gdLst>
              <a:gd name="connsiteX0" fmla="*/ 0 w 1682444"/>
              <a:gd name="connsiteY0" fmla="*/ 100947 h 1009466"/>
              <a:gd name="connsiteX1" fmla="*/ 100947 w 1682444"/>
              <a:gd name="connsiteY1" fmla="*/ 0 h 1009466"/>
              <a:gd name="connsiteX2" fmla="*/ 1581497 w 1682444"/>
              <a:gd name="connsiteY2" fmla="*/ 0 h 1009466"/>
              <a:gd name="connsiteX3" fmla="*/ 1682444 w 1682444"/>
              <a:gd name="connsiteY3" fmla="*/ 100947 h 1009466"/>
              <a:gd name="connsiteX4" fmla="*/ 1682444 w 1682444"/>
              <a:gd name="connsiteY4" fmla="*/ 908519 h 1009466"/>
              <a:gd name="connsiteX5" fmla="*/ 1581497 w 1682444"/>
              <a:gd name="connsiteY5" fmla="*/ 1009466 h 1009466"/>
              <a:gd name="connsiteX6" fmla="*/ 100947 w 1682444"/>
              <a:gd name="connsiteY6" fmla="*/ 1009466 h 1009466"/>
              <a:gd name="connsiteX7" fmla="*/ 0 w 1682444"/>
              <a:gd name="connsiteY7" fmla="*/ 908519 h 1009466"/>
              <a:gd name="connsiteX8" fmla="*/ 0 w 1682444"/>
              <a:gd name="connsiteY8" fmla="*/ 100947 h 1009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82444" h="1009466">
                <a:moveTo>
                  <a:pt x="0" y="100947"/>
                </a:moveTo>
                <a:cubicBezTo>
                  <a:pt x="0" y="45196"/>
                  <a:pt x="45196" y="0"/>
                  <a:pt x="100947" y="0"/>
                </a:cubicBezTo>
                <a:lnTo>
                  <a:pt x="1581497" y="0"/>
                </a:lnTo>
                <a:cubicBezTo>
                  <a:pt x="1637248" y="0"/>
                  <a:pt x="1682444" y="45196"/>
                  <a:pt x="1682444" y="100947"/>
                </a:cubicBezTo>
                <a:lnTo>
                  <a:pt x="1682444" y="908519"/>
                </a:lnTo>
                <a:cubicBezTo>
                  <a:pt x="1682444" y="964270"/>
                  <a:pt x="1637248" y="1009466"/>
                  <a:pt x="1581497" y="1009466"/>
                </a:cubicBezTo>
                <a:lnTo>
                  <a:pt x="100947" y="1009466"/>
                </a:lnTo>
                <a:cubicBezTo>
                  <a:pt x="45196" y="1009466"/>
                  <a:pt x="0" y="964270"/>
                  <a:pt x="0" y="908519"/>
                </a:cubicBezTo>
                <a:lnTo>
                  <a:pt x="0" y="100947"/>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3856" tIns="63856" rIns="63856" bIns="63856" numCol="1" spcCol="1270" anchor="ctr" anchorCtr="0">
            <a:noAutofit/>
          </a:bodyPr>
          <a:lstStyle/>
          <a:p>
            <a:pPr marL="0" lvl="0" indent="0" algn="l" defTabSz="400050" rtl="0">
              <a:lnSpc>
                <a:spcPct val="90000"/>
              </a:lnSpc>
              <a:spcBef>
                <a:spcPct val="0"/>
              </a:spcBef>
              <a:spcAft>
                <a:spcPct val="35000"/>
              </a:spcAft>
              <a:buNone/>
            </a:pPr>
            <a:r>
              <a:rPr lang="en-US" sz="900" kern="1200">
                <a:solidFill>
                  <a:schemeClr val="bg1"/>
                </a:solidFill>
              </a:rPr>
              <a:t>Clinical staff co-sign delivery log with porter to confirm successful safe delivery</a:t>
            </a:r>
            <a:endParaRPr lang="en-US" sz="900" kern="1200">
              <a:solidFill>
                <a:schemeClr val="bg1"/>
              </a:solidFill>
              <a:latin typeface="Arial" panose="020B0604020202020204"/>
            </a:endParaRPr>
          </a:p>
        </p:txBody>
      </p:sp>
      <p:sp>
        <p:nvSpPr>
          <p:cNvPr id="13" name="Freeform: Shape 12">
            <a:extLst>
              <a:ext uri="{FF2B5EF4-FFF2-40B4-BE49-F238E27FC236}">
                <a16:creationId xmlns:a16="http://schemas.microsoft.com/office/drawing/2014/main" id="{D2307A85-CA7C-80B1-9AE5-25CC83F31A62}"/>
              </a:ext>
            </a:extLst>
          </p:cNvPr>
          <p:cNvSpPr/>
          <p:nvPr/>
        </p:nvSpPr>
        <p:spPr>
          <a:xfrm>
            <a:off x="3426378" y="2679844"/>
            <a:ext cx="1279023" cy="1009466"/>
          </a:xfrm>
          <a:custGeom>
            <a:avLst/>
            <a:gdLst>
              <a:gd name="connsiteX0" fmla="*/ 0 w 1682444"/>
              <a:gd name="connsiteY0" fmla="*/ 100947 h 1009466"/>
              <a:gd name="connsiteX1" fmla="*/ 100947 w 1682444"/>
              <a:gd name="connsiteY1" fmla="*/ 0 h 1009466"/>
              <a:gd name="connsiteX2" fmla="*/ 1581497 w 1682444"/>
              <a:gd name="connsiteY2" fmla="*/ 0 h 1009466"/>
              <a:gd name="connsiteX3" fmla="*/ 1682444 w 1682444"/>
              <a:gd name="connsiteY3" fmla="*/ 100947 h 1009466"/>
              <a:gd name="connsiteX4" fmla="*/ 1682444 w 1682444"/>
              <a:gd name="connsiteY4" fmla="*/ 908519 h 1009466"/>
              <a:gd name="connsiteX5" fmla="*/ 1581497 w 1682444"/>
              <a:gd name="connsiteY5" fmla="*/ 1009466 h 1009466"/>
              <a:gd name="connsiteX6" fmla="*/ 100947 w 1682444"/>
              <a:gd name="connsiteY6" fmla="*/ 1009466 h 1009466"/>
              <a:gd name="connsiteX7" fmla="*/ 0 w 1682444"/>
              <a:gd name="connsiteY7" fmla="*/ 908519 h 1009466"/>
              <a:gd name="connsiteX8" fmla="*/ 0 w 1682444"/>
              <a:gd name="connsiteY8" fmla="*/ 100947 h 1009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82444" h="1009466">
                <a:moveTo>
                  <a:pt x="0" y="100947"/>
                </a:moveTo>
                <a:cubicBezTo>
                  <a:pt x="0" y="45196"/>
                  <a:pt x="45196" y="0"/>
                  <a:pt x="100947" y="0"/>
                </a:cubicBezTo>
                <a:lnTo>
                  <a:pt x="1581497" y="0"/>
                </a:lnTo>
                <a:cubicBezTo>
                  <a:pt x="1637248" y="0"/>
                  <a:pt x="1682444" y="45196"/>
                  <a:pt x="1682444" y="100947"/>
                </a:cubicBezTo>
                <a:lnTo>
                  <a:pt x="1682444" y="908519"/>
                </a:lnTo>
                <a:cubicBezTo>
                  <a:pt x="1682444" y="964270"/>
                  <a:pt x="1637248" y="1009466"/>
                  <a:pt x="1581497" y="1009466"/>
                </a:cubicBezTo>
                <a:lnTo>
                  <a:pt x="100947" y="1009466"/>
                </a:lnTo>
                <a:cubicBezTo>
                  <a:pt x="45196" y="1009466"/>
                  <a:pt x="0" y="964270"/>
                  <a:pt x="0" y="908519"/>
                </a:cubicBezTo>
                <a:lnTo>
                  <a:pt x="0" y="100947"/>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3856" tIns="63856" rIns="63856" bIns="63856" numCol="1" spcCol="1270" anchor="ctr" anchorCtr="0">
            <a:noAutofit/>
          </a:bodyPr>
          <a:lstStyle/>
          <a:p>
            <a:pPr marL="0" lvl="0" indent="0" algn="l" defTabSz="400050">
              <a:lnSpc>
                <a:spcPct val="90000"/>
              </a:lnSpc>
              <a:spcBef>
                <a:spcPct val="0"/>
              </a:spcBef>
              <a:spcAft>
                <a:spcPct val="35000"/>
              </a:spcAft>
              <a:buNone/>
            </a:pPr>
            <a:r>
              <a:rPr lang="en-US" sz="900" kern="1200">
                <a:solidFill>
                  <a:schemeClr val="bg1"/>
                </a:solidFill>
              </a:rPr>
              <a:t>Clinician requests cylinder for use</a:t>
            </a:r>
          </a:p>
        </p:txBody>
      </p:sp>
      <p:sp>
        <p:nvSpPr>
          <p:cNvPr id="15" name="Freeform: Shape 14">
            <a:extLst>
              <a:ext uri="{FF2B5EF4-FFF2-40B4-BE49-F238E27FC236}">
                <a16:creationId xmlns:a16="http://schemas.microsoft.com/office/drawing/2014/main" id="{C12EF5A5-60A3-FF03-4128-96FFB4712E6D}"/>
              </a:ext>
            </a:extLst>
          </p:cNvPr>
          <p:cNvSpPr/>
          <p:nvPr/>
        </p:nvSpPr>
        <p:spPr>
          <a:xfrm>
            <a:off x="3405992" y="4003417"/>
            <a:ext cx="1319794" cy="1009466"/>
          </a:xfrm>
          <a:custGeom>
            <a:avLst/>
            <a:gdLst>
              <a:gd name="connsiteX0" fmla="*/ 0 w 1682444"/>
              <a:gd name="connsiteY0" fmla="*/ 100947 h 1009466"/>
              <a:gd name="connsiteX1" fmla="*/ 100947 w 1682444"/>
              <a:gd name="connsiteY1" fmla="*/ 0 h 1009466"/>
              <a:gd name="connsiteX2" fmla="*/ 1581497 w 1682444"/>
              <a:gd name="connsiteY2" fmla="*/ 0 h 1009466"/>
              <a:gd name="connsiteX3" fmla="*/ 1682444 w 1682444"/>
              <a:gd name="connsiteY3" fmla="*/ 100947 h 1009466"/>
              <a:gd name="connsiteX4" fmla="*/ 1682444 w 1682444"/>
              <a:gd name="connsiteY4" fmla="*/ 908519 h 1009466"/>
              <a:gd name="connsiteX5" fmla="*/ 1581497 w 1682444"/>
              <a:gd name="connsiteY5" fmla="*/ 1009466 h 1009466"/>
              <a:gd name="connsiteX6" fmla="*/ 100947 w 1682444"/>
              <a:gd name="connsiteY6" fmla="*/ 1009466 h 1009466"/>
              <a:gd name="connsiteX7" fmla="*/ 0 w 1682444"/>
              <a:gd name="connsiteY7" fmla="*/ 908519 h 1009466"/>
              <a:gd name="connsiteX8" fmla="*/ 0 w 1682444"/>
              <a:gd name="connsiteY8" fmla="*/ 100947 h 1009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82444" h="1009466">
                <a:moveTo>
                  <a:pt x="0" y="100947"/>
                </a:moveTo>
                <a:cubicBezTo>
                  <a:pt x="0" y="45196"/>
                  <a:pt x="45196" y="0"/>
                  <a:pt x="100947" y="0"/>
                </a:cubicBezTo>
                <a:lnTo>
                  <a:pt x="1581497" y="0"/>
                </a:lnTo>
                <a:cubicBezTo>
                  <a:pt x="1637248" y="0"/>
                  <a:pt x="1682444" y="45196"/>
                  <a:pt x="1682444" y="100947"/>
                </a:cubicBezTo>
                <a:lnTo>
                  <a:pt x="1682444" y="908519"/>
                </a:lnTo>
                <a:cubicBezTo>
                  <a:pt x="1682444" y="964270"/>
                  <a:pt x="1637248" y="1009466"/>
                  <a:pt x="1581497" y="1009466"/>
                </a:cubicBezTo>
                <a:lnTo>
                  <a:pt x="100947" y="1009466"/>
                </a:lnTo>
                <a:cubicBezTo>
                  <a:pt x="45196" y="1009466"/>
                  <a:pt x="0" y="964270"/>
                  <a:pt x="0" y="908519"/>
                </a:cubicBezTo>
                <a:lnTo>
                  <a:pt x="0" y="100947"/>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3856" tIns="63856" rIns="63856" bIns="63856" numCol="1" spcCol="1270" anchor="ctr" anchorCtr="0">
            <a:noAutofit/>
          </a:bodyPr>
          <a:lstStyle/>
          <a:p>
            <a:pPr marL="0" lvl="0" indent="0" algn="l" defTabSz="400050">
              <a:lnSpc>
                <a:spcPct val="90000"/>
              </a:lnSpc>
              <a:spcBef>
                <a:spcPct val="0"/>
              </a:spcBef>
              <a:spcAft>
                <a:spcPct val="35000"/>
              </a:spcAft>
              <a:buNone/>
            </a:pPr>
            <a:r>
              <a:rPr lang="en-US" sz="900" kern="1200">
                <a:solidFill>
                  <a:schemeClr val="bg1"/>
                </a:solidFill>
              </a:rPr>
              <a:t>Designated healthcare worker picks up cylinder from secure storage area</a:t>
            </a:r>
          </a:p>
        </p:txBody>
      </p:sp>
      <p:sp>
        <p:nvSpPr>
          <p:cNvPr id="18" name="Freeform: Shape 17">
            <a:extLst>
              <a:ext uri="{FF2B5EF4-FFF2-40B4-BE49-F238E27FC236}">
                <a16:creationId xmlns:a16="http://schemas.microsoft.com/office/drawing/2014/main" id="{80D988AB-F31C-1201-BF26-1B56CDBFACA7}"/>
              </a:ext>
            </a:extLst>
          </p:cNvPr>
          <p:cNvSpPr/>
          <p:nvPr/>
        </p:nvSpPr>
        <p:spPr>
          <a:xfrm>
            <a:off x="5160824" y="3988839"/>
            <a:ext cx="1279023" cy="1009466"/>
          </a:xfrm>
          <a:custGeom>
            <a:avLst/>
            <a:gdLst>
              <a:gd name="connsiteX0" fmla="*/ 0 w 1682444"/>
              <a:gd name="connsiteY0" fmla="*/ 100947 h 1009466"/>
              <a:gd name="connsiteX1" fmla="*/ 100947 w 1682444"/>
              <a:gd name="connsiteY1" fmla="*/ 0 h 1009466"/>
              <a:gd name="connsiteX2" fmla="*/ 1581497 w 1682444"/>
              <a:gd name="connsiteY2" fmla="*/ 0 h 1009466"/>
              <a:gd name="connsiteX3" fmla="*/ 1682444 w 1682444"/>
              <a:gd name="connsiteY3" fmla="*/ 100947 h 1009466"/>
              <a:gd name="connsiteX4" fmla="*/ 1682444 w 1682444"/>
              <a:gd name="connsiteY4" fmla="*/ 908519 h 1009466"/>
              <a:gd name="connsiteX5" fmla="*/ 1581497 w 1682444"/>
              <a:gd name="connsiteY5" fmla="*/ 1009466 h 1009466"/>
              <a:gd name="connsiteX6" fmla="*/ 100947 w 1682444"/>
              <a:gd name="connsiteY6" fmla="*/ 1009466 h 1009466"/>
              <a:gd name="connsiteX7" fmla="*/ 0 w 1682444"/>
              <a:gd name="connsiteY7" fmla="*/ 908519 h 1009466"/>
              <a:gd name="connsiteX8" fmla="*/ 0 w 1682444"/>
              <a:gd name="connsiteY8" fmla="*/ 100947 h 1009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82444" h="1009466">
                <a:moveTo>
                  <a:pt x="0" y="100947"/>
                </a:moveTo>
                <a:cubicBezTo>
                  <a:pt x="0" y="45196"/>
                  <a:pt x="45196" y="0"/>
                  <a:pt x="100947" y="0"/>
                </a:cubicBezTo>
                <a:lnTo>
                  <a:pt x="1581497" y="0"/>
                </a:lnTo>
                <a:cubicBezTo>
                  <a:pt x="1637248" y="0"/>
                  <a:pt x="1682444" y="45196"/>
                  <a:pt x="1682444" y="100947"/>
                </a:cubicBezTo>
                <a:lnTo>
                  <a:pt x="1682444" y="908519"/>
                </a:lnTo>
                <a:cubicBezTo>
                  <a:pt x="1682444" y="964270"/>
                  <a:pt x="1637248" y="1009466"/>
                  <a:pt x="1581497" y="1009466"/>
                </a:cubicBezTo>
                <a:lnTo>
                  <a:pt x="100947" y="1009466"/>
                </a:lnTo>
                <a:cubicBezTo>
                  <a:pt x="45196" y="1009466"/>
                  <a:pt x="0" y="964270"/>
                  <a:pt x="0" y="908519"/>
                </a:cubicBezTo>
                <a:lnTo>
                  <a:pt x="0" y="100947"/>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3856" tIns="63856" rIns="63856" bIns="63856" numCol="1" spcCol="1270" anchor="ctr" anchorCtr="0">
            <a:noAutofit/>
          </a:bodyPr>
          <a:lstStyle/>
          <a:p>
            <a:pPr marL="0" lvl="0" indent="0" algn="l" defTabSz="400050">
              <a:lnSpc>
                <a:spcPct val="90000"/>
              </a:lnSpc>
              <a:spcBef>
                <a:spcPct val="0"/>
              </a:spcBef>
              <a:spcAft>
                <a:spcPct val="35000"/>
              </a:spcAft>
              <a:buNone/>
            </a:pPr>
            <a:r>
              <a:rPr lang="en-US" sz="900" kern="1200">
                <a:solidFill>
                  <a:schemeClr val="bg1"/>
                </a:solidFill>
              </a:rPr>
              <a:t>Clinician uses cylinder</a:t>
            </a:r>
          </a:p>
        </p:txBody>
      </p:sp>
      <p:sp>
        <p:nvSpPr>
          <p:cNvPr id="20" name="Freeform: Shape 19">
            <a:extLst>
              <a:ext uri="{FF2B5EF4-FFF2-40B4-BE49-F238E27FC236}">
                <a16:creationId xmlns:a16="http://schemas.microsoft.com/office/drawing/2014/main" id="{F7216D6C-EC98-1048-90D4-AE28DBE39287}"/>
              </a:ext>
            </a:extLst>
          </p:cNvPr>
          <p:cNvSpPr/>
          <p:nvPr/>
        </p:nvSpPr>
        <p:spPr>
          <a:xfrm>
            <a:off x="6893462" y="3988155"/>
            <a:ext cx="1279023" cy="1009466"/>
          </a:xfrm>
          <a:custGeom>
            <a:avLst/>
            <a:gdLst>
              <a:gd name="connsiteX0" fmla="*/ 0 w 1682444"/>
              <a:gd name="connsiteY0" fmla="*/ 100947 h 1009466"/>
              <a:gd name="connsiteX1" fmla="*/ 100947 w 1682444"/>
              <a:gd name="connsiteY1" fmla="*/ 0 h 1009466"/>
              <a:gd name="connsiteX2" fmla="*/ 1581497 w 1682444"/>
              <a:gd name="connsiteY2" fmla="*/ 0 h 1009466"/>
              <a:gd name="connsiteX3" fmla="*/ 1682444 w 1682444"/>
              <a:gd name="connsiteY3" fmla="*/ 100947 h 1009466"/>
              <a:gd name="connsiteX4" fmla="*/ 1682444 w 1682444"/>
              <a:gd name="connsiteY4" fmla="*/ 908519 h 1009466"/>
              <a:gd name="connsiteX5" fmla="*/ 1581497 w 1682444"/>
              <a:gd name="connsiteY5" fmla="*/ 1009466 h 1009466"/>
              <a:gd name="connsiteX6" fmla="*/ 100947 w 1682444"/>
              <a:gd name="connsiteY6" fmla="*/ 1009466 h 1009466"/>
              <a:gd name="connsiteX7" fmla="*/ 0 w 1682444"/>
              <a:gd name="connsiteY7" fmla="*/ 908519 h 1009466"/>
              <a:gd name="connsiteX8" fmla="*/ 0 w 1682444"/>
              <a:gd name="connsiteY8" fmla="*/ 100947 h 1009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82444" h="1009466">
                <a:moveTo>
                  <a:pt x="0" y="100947"/>
                </a:moveTo>
                <a:cubicBezTo>
                  <a:pt x="0" y="45196"/>
                  <a:pt x="45196" y="0"/>
                  <a:pt x="100947" y="0"/>
                </a:cubicBezTo>
                <a:lnTo>
                  <a:pt x="1581497" y="0"/>
                </a:lnTo>
                <a:cubicBezTo>
                  <a:pt x="1637248" y="0"/>
                  <a:pt x="1682444" y="45196"/>
                  <a:pt x="1682444" y="100947"/>
                </a:cubicBezTo>
                <a:lnTo>
                  <a:pt x="1682444" y="908519"/>
                </a:lnTo>
                <a:cubicBezTo>
                  <a:pt x="1682444" y="964270"/>
                  <a:pt x="1637248" y="1009466"/>
                  <a:pt x="1581497" y="1009466"/>
                </a:cubicBezTo>
                <a:lnTo>
                  <a:pt x="100947" y="1009466"/>
                </a:lnTo>
                <a:cubicBezTo>
                  <a:pt x="45196" y="1009466"/>
                  <a:pt x="0" y="964270"/>
                  <a:pt x="0" y="908519"/>
                </a:cubicBezTo>
                <a:lnTo>
                  <a:pt x="0" y="100947"/>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3856" tIns="63856" rIns="63856" bIns="63856" numCol="1" spcCol="1270" anchor="ctr" anchorCtr="0">
            <a:noAutofit/>
          </a:bodyPr>
          <a:lstStyle/>
          <a:p>
            <a:pPr marL="0" lvl="0" indent="0" algn="l" defTabSz="400050">
              <a:lnSpc>
                <a:spcPct val="90000"/>
              </a:lnSpc>
              <a:spcBef>
                <a:spcPct val="0"/>
              </a:spcBef>
              <a:spcAft>
                <a:spcPct val="35000"/>
              </a:spcAft>
              <a:buNone/>
            </a:pPr>
            <a:r>
              <a:rPr lang="en-US" sz="900" kern="1200">
                <a:solidFill>
                  <a:schemeClr val="bg1"/>
                </a:solidFill>
              </a:rPr>
              <a:t>Clinician turns off cylinder with a spanner</a:t>
            </a:r>
          </a:p>
        </p:txBody>
      </p:sp>
      <p:sp>
        <p:nvSpPr>
          <p:cNvPr id="22" name="Freeform: Shape 21">
            <a:extLst>
              <a:ext uri="{FF2B5EF4-FFF2-40B4-BE49-F238E27FC236}">
                <a16:creationId xmlns:a16="http://schemas.microsoft.com/office/drawing/2014/main" id="{A422F585-AD5B-E7EA-48D8-59A2AF5F16C7}"/>
              </a:ext>
            </a:extLst>
          </p:cNvPr>
          <p:cNvSpPr/>
          <p:nvPr/>
        </p:nvSpPr>
        <p:spPr>
          <a:xfrm>
            <a:off x="8626100" y="3985748"/>
            <a:ext cx="1279023" cy="1009466"/>
          </a:xfrm>
          <a:custGeom>
            <a:avLst/>
            <a:gdLst>
              <a:gd name="connsiteX0" fmla="*/ 0 w 1682444"/>
              <a:gd name="connsiteY0" fmla="*/ 100947 h 1009466"/>
              <a:gd name="connsiteX1" fmla="*/ 100947 w 1682444"/>
              <a:gd name="connsiteY1" fmla="*/ 0 h 1009466"/>
              <a:gd name="connsiteX2" fmla="*/ 1581497 w 1682444"/>
              <a:gd name="connsiteY2" fmla="*/ 0 h 1009466"/>
              <a:gd name="connsiteX3" fmla="*/ 1682444 w 1682444"/>
              <a:gd name="connsiteY3" fmla="*/ 100947 h 1009466"/>
              <a:gd name="connsiteX4" fmla="*/ 1682444 w 1682444"/>
              <a:gd name="connsiteY4" fmla="*/ 908519 h 1009466"/>
              <a:gd name="connsiteX5" fmla="*/ 1581497 w 1682444"/>
              <a:gd name="connsiteY5" fmla="*/ 1009466 h 1009466"/>
              <a:gd name="connsiteX6" fmla="*/ 100947 w 1682444"/>
              <a:gd name="connsiteY6" fmla="*/ 1009466 h 1009466"/>
              <a:gd name="connsiteX7" fmla="*/ 0 w 1682444"/>
              <a:gd name="connsiteY7" fmla="*/ 908519 h 1009466"/>
              <a:gd name="connsiteX8" fmla="*/ 0 w 1682444"/>
              <a:gd name="connsiteY8" fmla="*/ 100947 h 1009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82444" h="1009466">
                <a:moveTo>
                  <a:pt x="0" y="100947"/>
                </a:moveTo>
                <a:cubicBezTo>
                  <a:pt x="0" y="45196"/>
                  <a:pt x="45196" y="0"/>
                  <a:pt x="100947" y="0"/>
                </a:cubicBezTo>
                <a:lnTo>
                  <a:pt x="1581497" y="0"/>
                </a:lnTo>
                <a:cubicBezTo>
                  <a:pt x="1637248" y="0"/>
                  <a:pt x="1682444" y="45196"/>
                  <a:pt x="1682444" y="100947"/>
                </a:cubicBezTo>
                <a:lnTo>
                  <a:pt x="1682444" y="908519"/>
                </a:lnTo>
                <a:cubicBezTo>
                  <a:pt x="1682444" y="964270"/>
                  <a:pt x="1637248" y="1009466"/>
                  <a:pt x="1581497" y="1009466"/>
                </a:cubicBezTo>
                <a:lnTo>
                  <a:pt x="100947" y="1009466"/>
                </a:lnTo>
                <a:cubicBezTo>
                  <a:pt x="45196" y="1009466"/>
                  <a:pt x="0" y="964270"/>
                  <a:pt x="0" y="908519"/>
                </a:cubicBezTo>
                <a:lnTo>
                  <a:pt x="0" y="100947"/>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3856" tIns="63856" rIns="63856" bIns="63856" numCol="1" spcCol="1270" anchor="ctr" anchorCtr="0">
            <a:noAutofit/>
          </a:bodyPr>
          <a:lstStyle/>
          <a:p>
            <a:pPr marL="0" lvl="0" indent="0" algn="l" defTabSz="400050">
              <a:lnSpc>
                <a:spcPct val="90000"/>
              </a:lnSpc>
              <a:spcBef>
                <a:spcPct val="0"/>
              </a:spcBef>
              <a:spcAft>
                <a:spcPct val="35000"/>
              </a:spcAft>
              <a:buNone/>
            </a:pPr>
            <a:r>
              <a:rPr lang="en-US" sz="900" kern="1200">
                <a:solidFill>
                  <a:schemeClr val="bg1"/>
                </a:solidFill>
              </a:rPr>
              <a:t>Designated healthcare worker returns cylinder to storage area</a:t>
            </a:r>
          </a:p>
        </p:txBody>
      </p:sp>
      <p:sp>
        <p:nvSpPr>
          <p:cNvPr id="26" name="Freeform: Shape 25">
            <a:extLst>
              <a:ext uri="{FF2B5EF4-FFF2-40B4-BE49-F238E27FC236}">
                <a16:creationId xmlns:a16="http://schemas.microsoft.com/office/drawing/2014/main" id="{1D384DCB-61E4-7952-6471-AF79E60EDA7C}"/>
              </a:ext>
            </a:extLst>
          </p:cNvPr>
          <p:cNvSpPr/>
          <p:nvPr/>
        </p:nvSpPr>
        <p:spPr>
          <a:xfrm>
            <a:off x="6868086" y="5343328"/>
            <a:ext cx="1279023" cy="1009466"/>
          </a:xfrm>
          <a:custGeom>
            <a:avLst/>
            <a:gdLst>
              <a:gd name="connsiteX0" fmla="*/ 0 w 1682444"/>
              <a:gd name="connsiteY0" fmla="*/ 100947 h 1009466"/>
              <a:gd name="connsiteX1" fmla="*/ 100947 w 1682444"/>
              <a:gd name="connsiteY1" fmla="*/ 0 h 1009466"/>
              <a:gd name="connsiteX2" fmla="*/ 1581497 w 1682444"/>
              <a:gd name="connsiteY2" fmla="*/ 0 h 1009466"/>
              <a:gd name="connsiteX3" fmla="*/ 1682444 w 1682444"/>
              <a:gd name="connsiteY3" fmla="*/ 100947 h 1009466"/>
              <a:gd name="connsiteX4" fmla="*/ 1682444 w 1682444"/>
              <a:gd name="connsiteY4" fmla="*/ 908519 h 1009466"/>
              <a:gd name="connsiteX5" fmla="*/ 1581497 w 1682444"/>
              <a:gd name="connsiteY5" fmla="*/ 1009466 h 1009466"/>
              <a:gd name="connsiteX6" fmla="*/ 100947 w 1682444"/>
              <a:gd name="connsiteY6" fmla="*/ 1009466 h 1009466"/>
              <a:gd name="connsiteX7" fmla="*/ 0 w 1682444"/>
              <a:gd name="connsiteY7" fmla="*/ 908519 h 1009466"/>
              <a:gd name="connsiteX8" fmla="*/ 0 w 1682444"/>
              <a:gd name="connsiteY8" fmla="*/ 100947 h 1009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82444" h="1009466">
                <a:moveTo>
                  <a:pt x="0" y="100947"/>
                </a:moveTo>
                <a:cubicBezTo>
                  <a:pt x="0" y="45196"/>
                  <a:pt x="45196" y="0"/>
                  <a:pt x="100947" y="0"/>
                </a:cubicBezTo>
                <a:lnTo>
                  <a:pt x="1581497" y="0"/>
                </a:lnTo>
                <a:cubicBezTo>
                  <a:pt x="1637248" y="0"/>
                  <a:pt x="1682444" y="45196"/>
                  <a:pt x="1682444" y="100947"/>
                </a:cubicBezTo>
                <a:lnTo>
                  <a:pt x="1682444" y="908519"/>
                </a:lnTo>
                <a:cubicBezTo>
                  <a:pt x="1682444" y="964270"/>
                  <a:pt x="1637248" y="1009466"/>
                  <a:pt x="1581497" y="1009466"/>
                </a:cubicBezTo>
                <a:lnTo>
                  <a:pt x="100947" y="1009466"/>
                </a:lnTo>
                <a:cubicBezTo>
                  <a:pt x="45196" y="1009466"/>
                  <a:pt x="0" y="964270"/>
                  <a:pt x="0" y="908519"/>
                </a:cubicBezTo>
                <a:lnTo>
                  <a:pt x="0" y="100947"/>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3856" tIns="63856" rIns="63856" bIns="63856" numCol="1" spcCol="1270" anchor="ctr" anchorCtr="0">
            <a:noAutofit/>
          </a:bodyPr>
          <a:lstStyle/>
          <a:p>
            <a:pPr marL="0" lvl="0" indent="0" algn="ctr" defTabSz="400050" rtl="0">
              <a:lnSpc>
                <a:spcPct val="90000"/>
              </a:lnSpc>
              <a:spcBef>
                <a:spcPct val="0"/>
              </a:spcBef>
              <a:spcAft>
                <a:spcPct val="35000"/>
              </a:spcAft>
              <a:buNone/>
            </a:pPr>
            <a:r>
              <a:rPr lang="en-US" sz="900" kern="1200">
                <a:solidFill>
                  <a:schemeClr val="bg1"/>
                </a:solidFill>
              </a:rPr>
              <a:t>Designated healthcare worker removes Schrader valve to use for the next cylinder</a:t>
            </a:r>
          </a:p>
        </p:txBody>
      </p:sp>
      <p:sp>
        <p:nvSpPr>
          <p:cNvPr id="28" name="Freeform: Shape 27">
            <a:extLst>
              <a:ext uri="{FF2B5EF4-FFF2-40B4-BE49-F238E27FC236}">
                <a16:creationId xmlns:a16="http://schemas.microsoft.com/office/drawing/2014/main" id="{DAE2C1BB-0C57-2C60-22FF-0C5D4C86DE81}"/>
              </a:ext>
            </a:extLst>
          </p:cNvPr>
          <p:cNvSpPr/>
          <p:nvPr/>
        </p:nvSpPr>
        <p:spPr>
          <a:xfrm>
            <a:off x="10468053" y="3985748"/>
            <a:ext cx="1457175" cy="1009466"/>
          </a:xfrm>
          <a:custGeom>
            <a:avLst/>
            <a:gdLst>
              <a:gd name="connsiteX0" fmla="*/ 0 w 1682444"/>
              <a:gd name="connsiteY0" fmla="*/ 100947 h 1009466"/>
              <a:gd name="connsiteX1" fmla="*/ 100947 w 1682444"/>
              <a:gd name="connsiteY1" fmla="*/ 0 h 1009466"/>
              <a:gd name="connsiteX2" fmla="*/ 1581497 w 1682444"/>
              <a:gd name="connsiteY2" fmla="*/ 0 h 1009466"/>
              <a:gd name="connsiteX3" fmla="*/ 1682444 w 1682444"/>
              <a:gd name="connsiteY3" fmla="*/ 100947 h 1009466"/>
              <a:gd name="connsiteX4" fmla="*/ 1682444 w 1682444"/>
              <a:gd name="connsiteY4" fmla="*/ 908519 h 1009466"/>
              <a:gd name="connsiteX5" fmla="*/ 1581497 w 1682444"/>
              <a:gd name="connsiteY5" fmla="*/ 1009466 h 1009466"/>
              <a:gd name="connsiteX6" fmla="*/ 100947 w 1682444"/>
              <a:gd name="connsiteY6" fmla="*/ 1009466 h 1009466"/>
              <a:gd name="connsiteX7" fmla="*/ 0 w 1682444"/>
              <a:gd name="connsiteY7" fmla="*/ 908519 h 1009466"/>
              <a:gd name="connsiteX8" fmla="*/ 0 w 1682444"/>
              <a:gd name="connsiteY8" fmla="*/ 100947 h 1009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82444" h="1009466">
                <a:moveTo>
                  <a:pt x="0" y="100947"/>
                </a:moveTo>
                <a:cubicBezTo>
                  <a:pt x="0" y="45196"/>
                  <a:pt x="45196" y="0"/>
                  <a:pt x="100947" y="0"/>
                </a:cubicBezTo>
                <a:lnTo>
                  <a:pt x="1581497" y="0"/>
                </a:lnTo>
                <a:cubicBezTo>
                  <a:pt x="1637248" y="0"/>
                  <a:pt x="1682444" y="45196"/>
                  <a:pt x="1682444" y="100947"/>
                </a:cubicBezTo>
                <a:lnTo>
                  <a:pt x="1682444" y="908519"/>
                </a:lnTo>
                <a:cubicBezTo>
                  <a:pt x="1682444" y="964270"/>
                  <a:pt x="1637248" y="1009466"/>
                  <a:pt x="1581497" y="1009466"/>
                </a:cubicBezTo>
                <a:lnTo>
                  <a:pt x="100947" y="1009466"/>
                </a:lnTo>
                <a:cubicBezTo>
                  <a:pt x="45196" y="1009466"/>
                  <a:pt x="0" y="964270"/>
                  <a:pt x="0" y="908519"/>
                </a:cubicBezTo>
                <a:lnTo>
                  <a:pt x="0" y="100947"/>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3856" tIns="63856" rIns="63856" bIns="63856" numCol="1" spcCol="1270" anchor="ctr" anchorCtr="0">
            <a:noAutofit/>
          </a:bodyPr>
          <a:lstStyle/>
          <a:p>
            <a:pPr marL="0" lvl="0" indent="0" algn="ctr" defTabSz="400050" rtl="0">
              <a:lnSpc>
                <a:spcPct val="90000"/>
              </a:lnSpc>
              <a:spcBef>
                <a:spcPct val="0"/>
              </a:spcBef>
              <a:spcAft>
                <a:spcPct val="35000"/>
              </a:spcAft>
              <a:buNone/>
            </a:pPr>
            <a:r>
              <a:rPr lang="en-US" sz="900" kern="1200">
                <a:solidFill>
                  <a:schemeClr val="bg1"/>
                </a:solidFill>
              </a:rPr>
              <a:t>Designated healthcare worker performs weekly check of cylinders in storage to: a) ensure all cylinders are accounted for b) ensure cylinders are all turned off c) check for empty cylinders</a:t>
            </a:r>
          </a:p>
        </p:txBody>
      </p:sp>
      <p:sp>
        <p:nvSpPr>
          <p:cNvPr id="30" name="Freeform: Shape 29">
            <a:extLst>
              <a:ext uri="{FF2B5EF4-FFF2-40B4-BE49-F238E27FC236}">
                <a16:creationId xmlns:a16="http://schemas.microsoft.com/office/drawing/2014/main" id="{C97B16B8-343D-DB7E-4564-957BCE9F0E32}"/>
              </a:ext>
            </a:extLst>
          </p:cNvPr>
          <p:cNvSpPr/>
          <p:nvPr/>
        </p:nvSpPr>
        <p:spPr>
          <a:xfrm>
            <a:off x="3395431" y="5304056"/>
            <a:ext cx="1368100" cy="1009466"/>
          </a:xfrm>
          <a:custGeom>
            <a:avLst/>
            <a:gdLst>
              <a:gd name="connsiteX0" fmla="*/ 0 w 1682444"/>
              <a:gd name="connsiteY0" fmla="*/ 100947 h 1009466"/>
              <a:gd name="connsiteX1" fmla="*/ 100947 w 1682444"/>
              <a:gd name="connsiteY1" fmla="*/ 0 h 1009466"/>
              <a:gd name="connsiteX2" fmla="*/ 1581497 w 1682444"/>
              <a:gd name="connsiteY2" fmla="*/ 0 h 1009466"/>
              <a:gd name="connsiteX3" fmla="*/ 1682444 w 1682444"/>
              <a:gd name="connsiteY3" fmla="*/ 100947 h 1009466"/>
              <a:gd name="connsiteX4" fmla="*/ 1682444 w 1682444"/>
              <a:gd name="connsiteY4" fmla="*/ 908519 h 1009466"/>
              <a:gd name="connsiteX5" fmla="*/ 1581497 w 1682444"/>
              <a:gd name="connsiteY5" fmla="*/ 1009466 h 1009466"/>
              <a:gd name="connsiteX6" fmla="*/ 100947 w 1682444"/>
              <a:gd name="connsiteY6" fmla="*/ 1009466 h 1009466"/>
              <a:gd name="connsiteX7" fmla="*/ 0 w 1682444"/>
              <a:gd name="connsiteY7" fmla="*/ 908519 h 1009466"/>
              <a:gd name="connsiteX8" fmla="*/ 0 w 1682444"/>
              <a:gd name="connsiteY8" fmla="*/ 100947 h 1009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82444" h="1009466">
                <a:moveTo>
                  <a:pt x="0" y="100947"/>
                </a:moveTo>
                <a:cubicBezTo>
                  <a:pt x="0" y="45196"/>
                  <a:pt x="45196" y="0"/>
                  <a:pt x="100947" y="0"/>
                </a:cubicBezTo>
                <a:lnTo>
                  <a:pt x="1581497" y="0"/>
                </a:lnTo>
                <a:cubicBezTo>
                  <a:pt x="1637248" y="0"/>
                  <a:pt x="1682444" y="45196"/>
                  <a:pt x="1682444" y="100947"/>
                </a:cubicBezTo>
                <a:lnTo>
                  <a:pt x="1682444" y="908519"/>
                </a:lnTo>
                <a:cubicBezTo>
                  <a:pt x="1682444" y="964270"/>
                  <a:pt x="1637248" y="1009466"/>
                  <a:pt x="1581497" y="1009466"/>
                </a:cubicBezTo>
                <a:lnTo>
                  <a:pt x="100947" y="1009466"/>
                </a:lnTo>
                <a:cubicBezTo>
                  <a:pt x="45196" y="1009466"/>
                  <a:pt x="0" y="964270"/>
                  <a:pt x="0" y="908519"/>
                </a:cubicBezTo>
                <a:lnTo>
                  <a:pt x="0" y="100947"/>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3856" tIns="63856" rIns="63856" bIns="63856" numCol="1" spcCol="1270" anchor="ctr" anchorCtr="0">
            <a:noAutofit/>
          </a:bodyPr>
          <a:lstStyle/>
          <a:p>
            <a:pPr marL="0" lvl="0" indent="0" algn="l" defTabSz="400050" rtl="0">
              <a:lnSpc>
                <a:spcPct val="90000"/>
              </a:lnSpc>
              <a:spcBef>
                <a:spcPct val="0"/>
              </a:spcBef>
              <a:spcAft>
                <a:spcPct val="35000"/>
              </a:spcAft>
              <a:buNone/>
            </a:pPr>
            <a:r>
              <a:rPr lang="en-US" sz="900" kern="1200">
                <a:solidFill>
                  <a:schemeClr val="bg1"/>
                </a:solidFill>
              </a:rPr>
              <a:t>Designated healthcare worker logs task for porters to collect</a:t>
            </a:r>
            <a:endParaRPr lang="en-US" sz="900" kern="1200">
              <a:solidFill>
                <a:schemeClr val="bg1"/>
              </a:solidFill>
              <a:latin typeface="Arial" panose="020B0604020202020204"/>
            </a:endParaRPr>
          </a:p>
        </p:txBody>
      </p:sp>
      <p:sp>
        <p:nvSpPr>
          <p:cNvPr id="32" name="Freeform: Shape 31">
            <a:extLst>
              <a:ext uri="{FF2B5EF4-FFF2-40B4-BE49-F238E27FC236}">
                <a16:creationId xmlns:a16="http://schemas.microsoft.com/office/drawing/2014/main" id="{1AF2EED5-1458-65B9-A86D-5D5D77C60920}"/>
              </a:ext>
            </a:extLst>
          </p:cNvPr>
          <p:cNvSpPr/>
          <p:nvPr/>
        </p:nvSpPr>
        <p:spPr>
          <a:xfrm>
            <a:off x="454223" y="5304056"/>
            <a:ext cx="1279023" cy="1009466"/>
          </a:xfrm>
          <a:custGeom>
            <a:avLst/>
            <a:gdLst>
              <a:gd name="connsiteX0" fmla="*/ 0 w 1682444"/>
              <a:gd name="connsiteY0" fmla="*/ 100947 h 1009466"/>
              <a:gd name="connsiteX1" fmla="*/ 100947 w 1682444"/>
              <a:gd name="connsiteY1" fmla="*/ 0 h 1009466"/>
              <a:gd name="connsiteX2" fmla="*/ 1581497 w 1682444"/>
              <a:gd name="connsiteY2" fmla="*/ 0 h 1009466"/>
              <a:gd name="connsiteX3" fmla="*/ 1682444 w 1682444"/>
              <a:gd name="connsiteY3" fmla="*/ 100947 h 1009466"/>
              <a:gd name="connsiteX4" fmla="*/ 1682444 w 1682444"/>
              <a:gd name="connsiteY4" fmla="*/ 908519 h 1009466"/>
              <a:gd name="connsiteX5" fmla="*/ 1581497 w 1682444"/>
              <a:gd name="connsiteY5" fmla="*/ 1009466 h 1009466"/>
              <a:gd name="connsiteX6" fmla="*/ 100947 w 1682444"/>
              <a:gd name="connsiteY6" fmla="*/ 1009466 h 1009466"/>
              <a:gd name="connsiteX7" fmla="*/ 0 w 1682444"/>
              <a:gd name="connsiteY7" fmla="*/ 908519 h 1009466"/>
              <a:gd name="connsiteX8" fmla="*/ 0 w 1682444"/>
              <a:gd name="connsiteY8" fmla="*/ 100947 h 1009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82444" h="1009466">
                <a:moveTo>
                  <a:pt x="0" y="100947"/>
                </a:moveTo>
                <a:cubicBezTo>
                  <a:pt x="0" y="45196"/>
                  <a:pt x="45196" y="0"/>
                  <a:pt x="100947" y="0"/>
                </a:cubicBezTo>
                <a:lnTo>
                  <a:pt x="1581497" y="0"/>
                </a:lnTo>
                <a:cubicBezTo>
                  <a:pt x="1637248" y="0"/>
                  <a:pt x="1682444" y="45196"/>
                  <a:pt x="1682444" y="100947"/>
                </a:cubicBezTo>
                <a:lnTo>
                  <a:pt x="1682444" y="908519"/>
                </a:lnTo>
                <a:cubicBezTo>
                  <a:pt x="1682444" y="964270"/>
                  <a:pt x="1637248" y="1009466"/>
                  <a:pt x="1581497" y="1009466"/>
                </a:cubicBezTo>
                <a:lnTo>
                  <a:pt x="100947" y="1009466"/>
                </a:lnTo>
                <a:cubicBezTo>
                  <a:pt x="45196" y="1009466"/>
                  <a:pt x="0" y="964270"/>
                  <a:pt x="0" y="908519"/>
                </a:cubicBezTo>
                <a:lnTo>
                  <a:pt x="0" y="100947"/>
                </a:lnTo>
                <a:close/>
              </a:path>
            </a:pathLst>
          </a:custGeom>
          <a:solidFill>
            <a:schemeClr val="accent4"/>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3856" tIns="63856" rIns="63856" bIns="63856" numCol="1" spcCol="1270" anchor="ctr" anchorCtr="0">
            <a:noAutofit/>
          </a:bodyPr>
          <a:lstStyle/>
          <a:p>
            <a:pPr marL="0" lvl="0" indent="0" algn="l" defTabSz="400050">
              <a:lnSpc>
                <a:spcPct val="90000"/>
              </a:lnSpc>
              <a:spcBef>
                <a:spcPct val="0"/>
              </a:spcBef>
              <a:spcAft>
                <a:spcPct val="35000"/>
              </a:spcAft>
              <a:buNone/>
            </a:pPr>
            <a:r>
              <a:rPr lang="en-US" sz="900" kern="1200">
                <a:solidFill>
                  <a:sysClr val="windowText" lastClr="000000"/>
                </a:solidFill>
              </a:rPr>
              <a:t>Porters collect used cylinders and deposit in secure cylinder collection area</a:t>
            </a:r>
          </a:p>
        </p:txBody>
      </p:sp>
      <p:sp>
        <p:nvSpPr>
          <p:cNvPr id="34" name="Freeform: Shape 33">
            <a:extLst>
              <a:ext uri="{FF2B5EF4-FFF2-40B4-BE49-F238E27FC236}">
                <a16:creationId xmlns:a16="http://schemas.microsoft.com/office/drawing/2014/main" id="{00B8B6DC-3826-D363-F639-19BCC6F0A94E}"/>
              </a:ext>
            </a:extLst>
          </p:cNvPr>
          <p:cNvSpPr/>
          <p:nvPr/>
        </p:nvSpPr>
        <p:spPr>
          <a:xfrm>
            <a:off x="452127" y="3965535"/>
            <a:ext cx="1274792" cy="1009466"/>
          </a:xfrm>
          <a:custGeom>
            <a:avLst/>
            <a:gdLst>
              <a:gd name="connsiteX0" fmla="*/ 0 w 1682444"/>
              <a:gd name="connsiteY0" fmla="*/ 100947 h 1009466"/>
              <a:gd name="connsiteX1" fmla="*/ 100947 w 1682444"/>
              <a:gd name="connsiteY1" fmla="*/ 0 h 1009466"/>
              <a:gd name="connsiteX2" fmla="*/ 1581497 w 1682444"/>
              <a:gd name="connsiteY2" fmla="*/ 0 h 1009466"/>
              <a:gd name="connsiteX3" fmla="*/ 1682444 w 1682444"/>
              <a:gd name="connsiteY3" fmla="*/ 100947 h 1009466"/>
              <a:gd name="connsiteX4" fmla="*/ 1682444 w 1682444"/>
              <a:gd name="connsiteY4" fmla="*/ 908519 h 1009466"/>
              <a:gd name="connsiteX5" fmla="*/ 1581497 w 1682444"/>
              <a:gd name="connsiteY5" fmla="*/ 1009466 h 1009466"/>
              <a:gd name="connsiteX6" fmla="*/ 100947 w 1682444"/>
              <a:gd name="connsiteY6" fmla="*/ 1009466 h 1009466"/>
              <a:gd name="connsiteX7" fmla="*/ 0 w 1682444"/>
              <a:gd name="connsiteY7" fmla="*/ 908519 h 1009466"/>
              <a:gd name="connsiteX8" fmla="*/ 0 w 1682444"/>
              <a:gd name="connsiteY8" fmla="*/ 100947 h 1009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82444" h="1009466">
                <a:moveTo>
                  <a:pt x="0" y="100947"/>
                </a:moveTo>
                <a:cubicBezTo>
                  <a:pt x="0" y="45196"/>
                  <a:pt x="45196" y="0"/>
                  <a:pt x="100947" y="0"/>
                </a:cubicBezTo>
                <a:lnTo>
                  <a:pt x="1581497" y="0"/>
                </a:lnTo>
                <a:cubicBezTo>
                  <a:pt x="1637248" y="0"/>
                  <a:pt x="1682444" y="45196"/>
                  <a:pt x="1682444" y="100947"/>
                </a:cubicBezTo>
                <a:lnTo>
                  <a:pt x="1682444" y="908519"/>
                </a:lnTo>
                <a:cubicBezTo>
                  <a:pt x="1682444" y="964270"/>
                  <a:pt x="1637248" y="1009466"/>
                  <a:pt x="1581497" y="1009466"/>
                </a:cubicBezTo>
                <a:lnTo>
                  <a:pt x="100947" y="1009466"/>
                </a:lnTo>
                <a:cubicBezTo>
                  <a:pt x="45196" y="1009466"/>
                  <a:pt x="0" y="964270"/>
                  <a:pt x="0" y="908519"/>
                </a:cubicBezTo>
                <a:lnTo>
                  <a:pt x="0" y="100947"/>
                </a:lnTo>
                <a:close/>
              </a:path>
            </a:pathLst>
          </a:custGeom>
          <a:solidFill>
            <a:schemeClr val="accent4"/>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3856" tIns="63856" rIns="63856" bIns="63856" numCol="1" spcCol="1270" anchor="ctr" anchorCtr="0">
            <a:noAutofit/>
          </a:bodyPr>
          <a:lstStyle/>
          <a:p>
            <a:pPr marL="0" lvl="0" indent="0" algn="l" defTabSz="400050">
              <a:lnSpc>
                <a:spcPct val="90000"/>
              </a:lnSpc>
              <a:spcBef>
                <a:spcPct val="0"/>
              </a:spcBef>
              <a:spcAft>
                <a:spcPct val="35000"/>
              </a:spcAft>
              <a:buNone/>
            </a:pPr>
            <a:r>
              <a:rPr lang="en-US" sz="900" kern="1200">
                <a:solidFill>
                  <a:sysClr val="windowText" lastClr="000000"/>
                </a:solidFill>
              </a:rPr>
              <a:t>Porters notify pharmacy of cylinder change and new cylinder requirement</a:t>
            </a:r>
          </a:p>
        </p:txBody>
      </p:sp>
      <p:sp>
        <p:nvSpPr>
          <p:cNvPr id="35" name="Freeform: Shape 34">
            <a:extLst>
              <a:ext uri="{FF2B5EF4-FFF2-40B4-BE49-F238E27FC236}">
                <a16:creationId xmlns:a16="http://schemas.microsoft.com/office/drawing/2014/main" id="{1980A169-CD5B-4DC4-AF8B-7F94DD1E1461}"/>
              </a:ext>
            </a:extLst>
          </p:cNvPr>
          <p:cNvSpPr/>
          <p:nvPr/>
        </p:nvSpPr>
        <p:spPr>
          <a:xfrm>
            <a:off x="431181" y="2698267"/>
            <a:ext cx="1274792" cy="1009466"/>
          </a:xfrm>
          <a:custGeom>
            <a:avLst/>
            <a:gdLst>
              <a:gd name="connsiteX0" fmla="*/ 0 w 1682444"/>
              <a:gd name="connsiteY0" fmla="*/ 100947 h 1009466"/>
              <a:gd name="connsiteX1" fmla="*/ 100947 w 1682444"/>
              <a:gd name="connsiteY1" fmla="*/ 0 h 1009466"/>
              <a:gd name="connsiteX2" fmla="*/ 1581497 w 1682444"/>
              <a:gd name="connsiteY2" fmla="*/ 0 h 1009466"/>
              <a:gd name="connsiteX3" fmla="*/ 1682444 w 1682444"/>
              <a:gd name="connsiteY3" fmla="*/ 100947 h 1009466"/>
              <a:gd name="connsiteX4" fmla="*/ 1682444 w 1682444"/>
              <a:gd name="connsiteY4" fmla="*/ 908519 h 1009466"/>
              <a:gd name="connsiteX5" fmla="*/ 1581497 w 1682444"/>
              <a:gd name="connsiteY5" fmla="*/ 1009466 h 1009466"/>
              <a:gd name="connsiteX6" fmla="*/ 100947 w 1682444"/>
              <a:gd name="connsiteY6" fmla="*/ 1009466 h 1009466"/>
              <a:gd name="connsiteX7" fmla="*/ 0 w 1682444"/>
              <a:gd name="connsiteY7" fmla="*/ 908519 h 1009466"/>
              <a:gd name="connsiteX8" fmla="*/ 0 w 1682444"/>
              <a:gd name="connsiteY8" fmla="*/ 100947 h 1009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82444" h="1009466">
                <a:moveTo>
                  <a:pt x="0" y="100947"/>
                </a:moveTo>
                <a:cubicBezTo>
                  <a:pt x="0" y="45196"/>
                  <a:pt x="45196" y="0"/>
                  <a:pt x="100947" y="0"/>
                </a:cubicBezTo>
                <a:lnTo>
                  <a:pt x="1581497" y="0"/>
                </a:lnTo>
                <a:cubicBezTo>
                  <a:pt x="1637248" y="0"/>
                  <a:pt x="1682444" y="45196"/>
                  <a:pt x="1682444" y="100947"/>
                </a:cubicBezTo>
                <a:lnTo>
                  <a:pt x="1682444" y="908519"/>
                </a:lnTo>
                <a:cubicBezTo>
                  <a:pt x="1682444" y="964270"/>
                  <a:pt x="1637248" y="1009466"/>
                  <a:pt x="1581497" y="1009466"/>
                </a:cubicBezTo>
                <a:lnTo>
                  <a:pt x="100947" y="1009466"/>
                </a:lnTo>
                <a:cubicBezTo>
                  <a:pt x="45196" y="1009466"/>
                  <a:pt x="0" y="964270"/>
                  <a:pt x="0" y="908519"/>
                </a:cubicBezTo>
                <a:lnTo>
                  <a:pt x="0" y="100947"/>
                </a:lnTo>
                <a:close/>
              </a:path>
            </a:pathLst>
          </a:custGeom>
          <a:solidFill>
            <a:schemeClr val="accent6"/>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3856" tIns="63856" rIns="63856" bIns="63856" numCol="1" spcCol="1270" anchor="ctr" anchorCtr="0">
            <a:noAutofit/>
          </a:bodyPr>
          <a:lstStyle/>
          <a:p>
            <a:pPr marL="0" lvl="0" indent="0" algn="l" defTabSz="400050">
              <a:lnSpc>
                <a:spcPct val="90000"/>
              </a:lnSpc>
              <a:spcBef>
                <a:spcPct val="0"/>
              </a:spcBef>
              <a:spcAft>
                <a:spcPct val="35000"/>
              </a:spcAft>
              <a:buNone/>
            </a:pPr>
            <a:r>
              <a:rPr lang="en-US" sz="900" kern="1200">
                <a:solidFill>
                  <a:schemeClr val="bg1"/>
                </a:solidFill>
              </a:rPr>
              <a:t>Pharmacy orders required cylinders for next day delivery</a:t>
            </a:r>
          </a:p>
        </p:txBody>
      </p:sp>
      <p:cxnSp>
        <p:nvCxnSpPr>
          <p:cNvPr id="37" name="Straight Arrow Connector 36">
            <a:extLst>
              <a:ext uri="{FF2B5EF4-FFF2-40B4-BE49-F238E27FC236}">
                <a16:creationId xmlns:a16="http://schemas.microsoft.com/office/drawing/2014/main" id="{BB94C182-3F6F-7D0A-795C-EB40F7D2BBB4}"/>
              </a:ext>
            </a:extLst>
          </p:cNvPr>
          <p:cNvCxnSpPr>
            <a:cxnSpLocks/>
          </p:cNvCxnSpPr>
          <p:nvPr/>
        </p:nvCxnSpPr>
        <p:spPr>
          <a:xfrm>
            <a:off x="1711023" y="1935733"/>
            <a:ext cx="1684408" cy="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81B77361-E0F9-C0D4-B2F9-2D609C1C0209}"/>
              </a:ext>
            </a:extLst>
          </p:cNvPr>
          <p:cNvCxnSpPr>
            <a:cxnSpLocks/>
          </p:cNvCxnSpPr>
          <p:nvPr/>
        </p:nvCxnSpPr>
        <p:spPr>
          <a:xfrm>
            <a:off x="4674454" y="1935733"/>
            <a:ext cx="3827337" cy="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42" name="Oval 41">
            <a:extLst>
              <a:ext uri="{FF2B5EF4-FFF2-40B4-BE49-F238E27FC236}">
                <a16:creationId xmlns:a16="http://schemas.microsoft.com/office/drawing/2014/main" id="{0A96F252-B0F1-10F6-38B2-0DE3ADD1FA60}"/>
              </a:ext>
            </a:extLst>
          </p:cNvPr>
          <p:cNvSpPr/>
          <p:nvPr/>
        </p:nvSpPr>
        <p:spPr>
          <a:xfrm>
            <a:off x="9802387" y="5399122"/>
            <a:ext cx="914400" cy="914400"/>
          </a:xfrm>
          <a:prstGeom prst="ellipse">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GB" sz="900">
                <a:solidFill>
                  <a:sysClr val="windowText" lastClr="000000"/>
                </a:solidFill>
              </a:rPr>
              <a:t>Are cylinders empty?</a:t>
            </a:r>
          </a:p>
        </p:txBody>
      </p:sp>
      <p:cxnSp>
        <p:nvCxnSpPr>
          <p:cNvPr id="47" name="Connector: Elbow 46">
            <a:extLst>
              <a:ext uri="{FF2B5EF4-FFF2-40B4-BE49-F238E27FC236}">
                <a16:creationId xmlns:a16="http://schemas.microsoft.com/office/drawing/2014/main" id="{3717DB80-AEB7-6D24-B196-3326183DDD4A}"/>
              </a:ext>
            </a:extLst>
          </p:cNvPr>
          <p:cNvCxnSpPr>
            <a:cxnSpLocks/>
          </p:cNvCxnSpPr>
          <p:nvPr/>
        </p:nvCxnSpPr>
        <p:spPr>
          <a:xfrm>
            <a:off x="9811761" y="1966596"/>
            <a:ext cx="1955327" cy="1189808"/>
          </a:xfrm>
          <a:prstGeom prst="bentConnector3">
            <a:avLst>
              <a:gd name="adj1" fmla="val 113622"/>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B0036C61-ABDF-CB1A-1A4D-38D0298AC8BD}"/>
              </a:ext>
            </a:extLst>
          </p:cNvPr>
          <p:cNvCxnSpPr>
            <a:cxnSpLocks/>
          </p:cNvCxnSpPr>
          <p:nvPr/>
        </p:nvCxnSpPr>
        <p:spPr>
          <a:xfrm flipH="1">
            <a:off x="4674454" y="3184577"/>
            <a:ext cx="5851729" cy="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5DB15841-5C8F-6F22-AA6F-13F3B8437C5F}"/>
              </a:ext>
            </a:extLst>
          </p:cNvPr>
          <p:cNvCxnSpPr>
            <a:cxnSpLocks/>
          </p:cNvCxnSpPr>
          <p:nvPr/>
        </p:nvCxnSpPr>
        <p:spPr>
          <a:xfrm>
            <a:off x="4079481" y="3699944"/>
            <a:ext cx="0" cy="365345"/>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56" name="Straight Arrow Connector 55">
            <a:extLst>
              <a:ext uri="{FF2B5EF4-FFF2-40B4-BE49-F238E27FC236}">
                <a16:creationId xmlns:a16="http://schemas.microsoft.com/office/drawing/2014/main" id="{B4ACC5F9-9220-2FDA-7E99-23E3A9146C04}"/>
              </a:ext>
            </a:extLst>
          </p:cNvPr>
          <p:cNvCxnSpPr>
            <a:cxnSpLocks/>
          </p:cNvCxnSpPr>
          <p:nvPr/>
        </p:nvCxnSpPr>
        <p:spPr>
          <a:xfrm>
            <a:off x="4732585" y="4539751"/>
            <a:ext cx="428239" cy="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60" name="Straight Arrow Connector 59">
            <a:extLst>
              <a:ext uri="{FF2B5EF4-FFF2-40B4-BE49-F238E27FC236}">
                <a16:creationId xmlns:a16="http://schemas.microsoft.com/office/drawing/2014/main" id="{3F8ACEB2-EEA3-5077-1ED3-B4ACD2755901}"/>
              </a:ext>
            </a:extLst>
          </p:cNvPr>
          <p:cNvCxnSpPr>
            <a:cxnSpLocks/>
          </p:cNvCxnSpPr>
          <p:nvPr/>
        </p:nvCxnSpPr>
        <p:spPr>
          <a:xfrm>
            <a:off x="6439847" y="4539751"/>
            <a:ext cx="428239" cy="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61" name="Straight Arrow Connector 60">
            <a:extLst>
              <a:ext uri="{FF2B5EF4-FFF2-40B4-BE49-F238E27FC236}">
                <a16:creationId xmlns:a16="http://schemas.microsoft.com/office/drawing/2014/main" id="{62866E3F-2237-CE5E-5EA3-8B60F8D9D429}"/>
              </a:ext>
            </a:extLst>
          </p:cNvPr>
          <p:cNvCxnSpPr>
            <a:cxnSpLocks/>
          </p:cNvCxnSpPr>
          <p:nvPr/>
        </p:nvCxnSpPr>
        <p:spPr>
          <a:xfrm>
            <a:off x="8172485" y="4539751"/>
            <a:ext cx="428239" cy="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a:extLst>
              <a:ext uri="{FF2B5EF4-FFF2-40B4-BE49-F238E27FC236}">
                <a16:creationId xmlns:a16="http://schemas.microsoft.com/office/drawing/2014/main" id="{10682BEC-A4DD-7271-BBD5-C7442F757555}"/>
              </a:ext>
            </a:extLst>
          </p:cNvPr>
          <p:cNvCxnSpPr>
            <a:cxnSpLocks/>
          </p:cNvCxnSpPr>
          <p:nvPr/>
        </p:nvCxnSpPr>
        <p:spPr>
          <a:xfrm>
            <a:off x="9905123" y="4532314"/>
            <a:ext cx="562930" cy="7437"/>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65" name="Connector: Elbow 64">
            <a:extLst>
              <a:ext uri="{FF2B5EF4-FFF2-40B4-BE49-F238E27FC236}">
                <a16:creationId xmlns:a16="http://schemas.microsoft.com/office/drawing/2014/main" id="{15C831AA-ED76-8703-CDD7-3D419A1382CD}"/>
              </a:ext>
            </a:extLst>
          </p:cNvPr>
          <p:cNvCxnSpPr>
            <a:cxnSpLocks/>
            <a:endCxn id="42" idx="6"/>
          </p:cNvCxnSpPr>
          <p:nvPr/>
        </p:nvCxnSpPr>
        <p:spPr>
          <a:xfrm rot="5400000">
            <a:off x="10526161" y="5185843"/>
            <a:ext cx="861106" cy="479853"/>
          </a:xfrm>
          <a:prstGeom prst="bentConnector2">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71" name="Connector: Elbow 70">
            <a:extLst>
              <a:ext uri="{FF2B5EF4-FFF2-40B4-BE49-F238E27FC236}">
                <a16:creationId xmlns:a16="http://schemas.microsoft.com/office/drawing/2014/main" id="{EED7CA2C-86EB-CDCC-C404-900E8D859C51}"/>
              </a:ext>
            </a:extLst>
          </p:cNvPr>
          <p:cNvCxnSpPr>
            <a:cxnSpLocks/>
            <a:stCxn id="42" idx="2"/>
          </p:cNvCxnSpPr>
          <p:nvPr/>
        </p:nvCxnSpPr>
        <p:spPr>
          <a:xfrm rot="10800000" flipV="1">
            <a:off x="8130445" y="5856321"/>
            <a:ext cx="1671942" cy="1"/>
          </a:xfrm>
          <a:prstGeom prst="bentConnector3">
            <a:avLst>
              <a:gd name="adj1" fmla="val 50000"/>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75" name="TextBox 74">
            <a:extLst>
              <a:ext uri="{FF2B5EF4-FFF2-40B4-BE49-F238E27FC236}">
                <a16:creationId xmlns:a16="http://schemas.microsoft.com/office/drawing/2014/main" id="{568069FA-A8A0-6F79-D3A9-54674BA2C9C4}"/>
              </a:ext>
            </a:extLst>
          </p:cNvPr>
          <p:cNvSpPr txBox="1"/>
          <p:nvPr/>
        </p:nvSpPr>
        <p:spPr>
          <a:xfrm>
            <a:off x="9324820" y="5599749"/>
            <a:ext cx="493790" cy="307777"/>
          </a:xfrm>
          <a:prstGeom prst="rect">
            <a:avLst/>
          </a:prstGeom>
          <a:noFill/>
        </p:spPr>
        <p:txBody>
          <a:bodyPr wrap="none" rtlCol="0">
            <a:spAutoFit/>
          </a:bodyPr>
          <a:lstStyle/>
          <a:p>
            <a:r>
              <a:rPr lang="en-GB" sz="1400" b="1">
                <a:solidFill>
                  <a:srgbClr val="FF0000"/>
                </a:solidFill>
              </a:rPr>
              <a:t>Yes</a:t>
            </a:r>
          </a:p>
        </p:txBody>
      </p:sp>
      <p:cxnSp>
        <p:nvCxnSpPr>
          <p:cNvPr id="89" name="Connector: Elbow 88">
            <a:extLst>
              <a:ext uri="{FF2B5EF4-FFF2-40B4-BE49-F238E27FC236}">
                <a16:creationId xmlns:a16="http://schemas.microsoft.com/office/drawing/2014/main" id="{F91C634A-74A6-080A-2ECA-7AD0C93E7D6C}"/>
              </a:ext>
            </a:extLst>
          </p:cNvPr>
          <p:cNvCxnSpPr>
            <a:cxnSpLocks/>
            <a:stCxn id="42" idx="0"/>
          </p:cNvCxnSpPr>
          <p:nvPr/>
        </p:nvCxnSpPr>
        <p:spPr>
          <a:xfrm rot="16200000" flipV="1">
            <a:off x="6454552" y="1594087"/>
            <a:ext cx="158747" cy="7451324"/>
          </a:xfrm>
          <a:prstGeom prst="bentConnector2">
            <a:avLst/>
          </a:prstGeom>
          <a:ln w="57150"/>
        </p:spPr>
        <p:style>
          <a:lnRef idx="1">
            <a:schemeClr val="accent1"/>
          </a:lnRef>
          <a:fillRef idx="0">
            <a:schemeClr val="accent1"/>
          </a:fillRef>
          <a:effectRef idx="0">
            <a:schemeClr val="accent1"/>
          </a:effectRef>
          <a:fontRef idx="minor">
            <a:schemeClr val="tx1"/>
          </a:fontRef>
        </p:style>
      </p:cxnSp>
      <p:cxnSp>
        <p:nvCxnSpPr>
          <p:cNvPr id="91" name="Connector: Elbow 90">
            <a:extLst>
              <a:ext uri="{FF2B5EF4-FFF2-40B4-BE49-F238E27FC236}">
                <a16:creationId xmlns:a16="http://schemas.microsoft.com/office/drawing/2014/main" id="{09550E5E-B532-252F-1BE0-409958FEBA45}"/>
              </a:ext>
            </a:extLst>
          </p:cNvPr>
          <p:cNvCxnSpPr>
            <a:cxnSpLocks/>
          </p:cNvCxnSpPr>
          <p:nvPr/>
        </p:nvCxnSpPr>
        <p:spPr>
          <a:xfrm rot="5400000" flipH="1" flipV="1">
            <a:off x="2065142" y="3899526"/>
            <a:ext cx="2083970" cy="597728"/>
          </a:xfrm>
          <a:prstGeom prst="bentConnector3">
            <a:avLst>
              <a:gd name="adj1" fmla="val 100000"/>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95" name="TextBox 94">
            <a:extLst>
              <a:ext uri="{FF2B5EF4-FFF2-40B4-BE49-F238E27FC236}">
                <a16:creationId xmlns:a16="http://schemas.microsoft.com/office/drawing/2014/main" id="{472BB912-E6C8-E3C9-87DF-17DE16621C91}"/>
              </a:ext>
            </a:extLst>
          </p:cNvPr>
          <p:cNvSpPr txBox="1"/>
          <p:nvPr/>
        </p:nvSpPr>
        <p:spPr>
          <a:xfrm>
            <a:off x="9938241" y="4972741"/>
            <a:ext cx="423514" cy="307777"/>
          </a:xfrm>
          <a:prstGeom prst="rect">
            <a:avLst/>
          </a:prstGeom>
          <a:noFill/>
        </p:spPr>
        <p:txBody>
          <a:bodyPr wrap="none" rtlCol="0">
            <a:spAutoFit/>
          </a:bodyPr>
          <a:lstStyle/>
          <a:p>
            <a:r>
              <a:rPr lang="en-GB" sz="1400" b="1">
                <a:solidFill>
                  <a:srgbClr val="FF0000"/>
                </a:solidFill>
              </a:rPr>
              <a:t>No</a:t>
            </a:r>
          </a:p>
        </p:txBody>
      </p:sp>
      <p:cxnSp>
        <p:nvCxnSpPr>
          <p:cNvPr id="101" name="Connector: Elbow 100">
            <a:extLst>
              <a:ext uri="{FF2B5EF4-FFF2-40B4-BE49-F238E27FC236}">
                <a16:creationId xmlns:a16="http://schemas.microsoft.com/office/drawing/2014/main" id="{7D934A97-8BD0-5E1E-2F89-232AF31F2631}"/>
              </a:ext>
            </a:extLst>
          </p:cNvPr>
          <p:cNvCxnSpPr>
            <a:cxnSpLocks/>
          </p:cNvCxnSpPr>
          <p:nvPr/>
        </p:nvCxnSpPr>
        <p:spPr>
          <a:xfrm rot="10800000" flipV="1">
            <a:off x="4732586" y="5907526"/>
            <a:ext cx="2100181" cy="1"/>
          </a:xfrm>
          <a:prstGeom prst="bentConnector3">
            <a:avLst>
              <a:gd name="adj1" fmla="val 50000"/>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103" name="Connector: Elbow 102">
            <a:extLst>
              <a:ext uri="{FF2B5EF4-FFF2-40B4-BE49-F238E27FC236}">
                <a16:creationId xmlns:a16="http://schemas.microsoft.com/office/drawing/2014/main" id="{73A55082-A0E4-9397-9A6C-4F3F0FFDFB66}"/>
              </a:ext>
            </a:extLst>
          </p:cNvPr>
          <p:cNvCxnSpPr>
            <a:cxnSpLocks/>
          </p:cNvCxnSpPr>
          <p:nvPr/>
        </p:nvCxnSpPr>
        <p:spPr>
          <a:xfrm rot="10800000" flipV="1">
            <a:off x="1705973" y="5856319"/>
            <a:ext cx="1700020" cy="1"/>
          </a:xfrm>
          <a:prstGeom prst="bentConnector3">
            <a:avLst>
              <a:gd name="adj1" fmla="val 50000"/>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109" name="Straight Arrow Connector 108">
            <a:extLst>
              <a:ext uri="{FF2B5EF4-FFF2-40B4-BE49-F238E27FC236}">
                <a16:creationId xmlns:a16="http://schemas.microsoft.com/office/drawing/2014/main" id="{A99AE598-4E0C-2BD9-5964-4CB5E833E286}"/>
              </a:ext>
            </a:extLst>
          </p:cNvPr>
          <p:cNvCxnSpPr/>
          <p:nvPr/>
        </p:nvCxnSpPr>
        <p:spPr>
          <a:xfrm flipH="1" flipV="1">
            <a:off x="1068577" y="5012883"/>
            <a:ext cx="20946" cy="291173"/>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110" name="Straight Arrow Connector 109">
            <a:extLst>
              <a:ext uri="{FF2B5EF4-FFF2-40B4-BE49-F238E27FC236}">
                <a16:creationId xmlns:a16="http://schemas.microsoft.com/office/drawing/2014/main" id="{596AC588-74CE-550F-DB6C-E438C70103B0}"/>
              </a:ext>
            </a:extLst>
          </p:cNvPr>
          <p:cNvCxnSpPr/>
          <p:nvPr/>
        </p:nvCxnSpPr>
        <p:spPr>
          <a:xfrm flipH="1" flipV="1">
            <a:off x="1047631" y="3674362"/>
            <a:ext cx="20946" cy="291173"/>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111" name="Straight Arrow Connector 110">
            <a:extLst>
              <a:ext uri="{FF2B5EF4-FFF2-40B4-BE49-F238E27FC236}">
                <a16:creationId xmlns:a16="http://schemas.microsoft.com/office/drawing/2014/main" id="{4C8FEFB6-87B4-8186-633E-BE4AFEA848A9}"/>
              </a:ext>
            </a:extLst>
          </p:cNvPr>
          <p:cNvCxnSpPr/>
          <p:nvPr/>
        </p:nvCxnSpPr>
        <p:spPr>
          <a:xfrm flipH="1" flipV="1">
            <a:off x="1041938" y="2423780"/>
            <a:ext cx="20946" cy="291173"/>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112" name="TextBox 111">
            <a:extLst>
              <a:ext uri="{FF2B5EF4-FFF2-40B4-BE49-F238E27FC236}">
                <a16:creationId xmlns:a16="http://schemas.microsoft.com/office/drawing/2014/main" id="{B57173C4-9510-2033-3D95-213D240D32E5}"/>
              </a:ext>
            </a:extLst>
          </p:cNvPr>
          <p:cNvSpPr txBox="1"/>
          <p:nvPr/>
        </p:nvSpPr>
        <p:spPr>
          <a:xfrm>
            <a:off x="10214344" y="571716"/>
            <a:ext cx="1977656" cy="1292662"/>
          </a:xfrm>
          <a:prstGeom prst="rect">
            <a:avLst/>
          </a:prstGeom>
          <a:noFill/>
        </p:spPr>
        <p:txBody>
          <a:bodyPr wrap="square" rtlCol="0">
            <a:spAutoFit/>
          </a:bodyPr>
          <a:lstStyle/>
          <a:p>
            <a:r>
              <a:rPr lang="en-GB" sz="1200" b="1"/>
              <a:t>Key: </a:t>
            </a:r>
          </a:p>
          <a:p>
            <a:pPr marL="285750" indent="-285750">
              <a:buFont typeface="Arial" panose="020B0604020202020204" pitchFamily="34" charset="0"/>
              <a:buChar char="•"/>
            </a:pPr>
            <a:r>
              <a:rPr lang="en-GB" sz="1200" b="1"/>
              <a:t>Medical gas supplier</a:t>
            </a:r>
          </a:p>
          <a:p>
            <a:pPr marL="285750" indent="-285750">
              <a:buFont typeface="Arial" panose="020B0604020202020204" pitchFamily="34" charset="0"/>
              <a:buChar char="•"/>
            </a:pPr>
            <a:r>
              <a:rPr lang="en-GB" sz="1200" b="1"/>
              <a:t>Porters</a:t>
            </a:r>
          </a:p>
          <a:p>
            <a:pPr marL="285750" indent="-285750">
              <a:buFont typeface="Arial" panose="020B0604020202020204" pitchFamily="34" charset="0"/>
              <a:buChar char="•"/>
            </a:pPr>
            <a:r>
              <a:rPr lang="en-GB" sz="1200" b="1"/>
              <a:t>Clinical staff</a:t>
            </a:r>
          </a:p>
          <a:p>
            <a:pPr marL="285750" indent="-285750">
              <a:buFont typeface="Arial" panose="020B0604020202020204" pitchFamily="34" charset="0"/>
              <a:buChar char="•"/>
            </a:pPr>
            <a:r>
              <a:rPr lang="en-GB" sz="1200" b="1"/>
              <a:t>Pharmacy</a:t>
            </a:r>
          </a:p>
          <a:p>
            <a:endParaRPr lang="en-GB"/>
          </a:p>
        </p:txBody>
      </p:sp>
      <p:sp>
        <p:nvSpPr>
          <p:cNvPr id="113" name="Rectangle 112">
            <a:extLst>
              <a:ext uri="{FF2B5EF4-FFF2-40B4-BE49-F238E27FC236}">
                <a16:creationId xmlns:a16="http://schemas.microsoft.com/office/drawing/2014/main" id="{A92895B1-5C58-473A-2C72-E776EB738282}"/>
              </a:ext>
            </a:extLst>
          </p:cNvPr>
          <p:cNvSpPr/>
          <p:nvPr/>
        </p:nvSpPr>
        <p:spPr>
          <a:xfrm>
            <a:off x="9947655" y="833080"/>
            <a:ext cx="478774" cy="126547"/>
          </a:xfrm>
          <a:prstGeom prst="rect">
            <a:avLst/>
          </a:prstGeom>
          <a:solidFill>
            <a:schemeClr val="accent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4" name="Rectangle 113">
            <a:extLst>
              <a:ext uri="{FF2B5EF4-FFF2-40B4-BE49-F238E27FC236}">
                <a16:creationId xmlns:a16="http://schemas.microsoft.com/office/drawing/2014/main" id="{AB5D5AB7-C207-F0F5-0714-9C61149876A6}"/>
              </a:ext>
            </a:extLst>
          </p:cNvPr>
          <p:cNvSpPr/>
          <p:nvPr/>
        </p:nvSpPr>
        <p:spPr>
          <a:xfrm>
            <a:off x="9951193" y="1017379"/>
            <a:ext cx="478774" cy="126547"/>
          </a:xfrm>
          <a:prstGeom prst="rect">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5" name="Rectangle 114">
            <a:extLst>
              <a:ext uri="{FF2B5EF4-FFF2-40B4-BE49-F238E27FC236}">
                <a16:creationId xmlns:a16="http://schemas.microsoft.com/office/drawing/2014/main" id="{3018DDF9-0196-64CA-B526-2AE992D625A7}"/>
              </a:ext>
            </a:extLst>
          </p:cNvPr>
          <p:cNvSpPr/>
          <p:nvPr/>
        </p:nvSpPr>
        <p:spPr>
          <a:xfrm>
            <a:off x="9965365" y="1212311"/>
            <a:ext cx="478774" cy="12654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6" name="Rectangle 115">
            <a:extLst>
              <a:ext uri="{FF2B5EF4-FFF2-40B4-BE49-F238E27FC236}">
                <a16:creationId xmlns:a16="http://schemas.microsoft.com/office/drawing/2014/main" id="{E29774BD-C223-D172-345A-D2EF975155A3}"/>
              </a:ext>
            </a:extLst>
          </p:cNvPr>
          <p:cNvSpPr/>
          <p:nvPr/>
        </p:nvSpPr>
        <p:spPr>
          <a:xfrm>
            <a:off x="9958271" y="1407243"/>
            <a:ext cx="478774" cy="126547"/>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0537940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HSD-Refresh-Theme-NOV1120B">
  <a:themeElements>
    <a:clrScheme name="Custom 2">
      <a:dk1>
        <a:srgbClr val="FFFFFF"/>
      </a:dk1>
      <a:lt1>
        <a:srgbClr val="231F20"/>
      </a:lt1>
      <a:dk2>
        <a:srgbClr val="005EB8"/>
      </a:dk2>
      <a:lt2>
        <a:srgbClr val="F4F6F8"/>
      </a:lt2>
      <a:accent1>
        <a:srgbClr val="003087"/>
      </a:accent1>
      <a:accent2>
        <a:srgbClr val="768692"/>
      </a:accent2>
      <a:accent3>
        <a:srgbClr val="C7CED3"/>
      </a:accent3>
      <a:accent4>
        <a:srgbClr val="99DDEB"/>
      </a:accent4>
      <a:accent5>
        <a:srgbClr val="80D2CC"/>
      </a:accent5>
      <a:accent6>
        <a:srgbClr val="425563"/>
      </a:accent6>
      <a:hlink>
        <a:srgbClr val="005EB8"/>
      </a:hlink>
      <a:folHlink>
        <a:srgbClr val="00308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HSD-PPT-Template-Refresh_NOV2020-B" id="{06B772CD-B1AE-2743-BE7F-0BA8B46714EA}" vid="{16F65E12-3586-BC44-90B1-43C17D3850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c7687c34-ba34-40c0-9053-29c2a4e05796">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C005272C86AB54A8069BA78BC558678" ma:contentTypeVersion="13" ma:contentTypeDescription="Create a new document." ma:contentTypeScope="" ma:versionID="82a3f1a897cc635e8616accd1c64eedd">
  <xsd:schema xmlns:xsd="http://www.w3.org/2001/XMLSchema" xmlns:xs="http://www.w3.org/2001/XMLSchema" xmlns:p="http://schemas.microsoft.com/office/2006/metadata/properties" xmlns:ns2="542f5106-4bef-4912-b15b-d67f4f8fa2b2" xmlns:ns3="c7687c34-ba34-40c0-9053-29c2a4e05796" targetNamespace="http://schemas.microsoft.com/office/2006/metadata/properties" ma:root="true" ma:fieldsID="0ac00c6fe0daea0c411ee32b9dae6dbc" ns2:_="" ns3:_="">
    <xsd:import namespace="542f5106-4bef-4912-b15b-d67f4f8fa2b2"/>
    <xsd:import namespace="c7687c34-ba34-40c0-9053-29c2a4e0579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ObjectDetectorVersions" minOccurs="0"/>
                <xsd:element ref="ns3:MediaServiceSearchProperties" minOccurs="0"/>
                <xsd:element ref="ns3:lcf76f155ced4ddcb4097134ff3c332f" minOccurs="0"/>
                <xsd:element ref="ns3:MediaServiceDateTaken" minOccurs="0"/>
                <xsd:element ref="ns3:MediaServiceOCR"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42f5106-4bef-4912-b15b-d67f4f8fa2b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7687c34-ba34-40c0-9053-29c2a4e0579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3ca0b12d-6f22-4b65-b254-9421d2853f74"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12B3C52-C4E5-4003-8240-632FDE102EAB}">
  <ds:schemaRefs>
    <ds:schemaRef ds:uri="06420201-ca31-43f2-9f44-bb29c8bc933b"/>
    <ds:schemaRef ds:uri="c036be12-d36c-4123-b7c6-21e1d4620f73"/>
    <ds:schemaRef ds:uri="c7687c34-ba34-40c0-9053-29c2a4e0579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B7B6D4F5-ECA0-4A22-A4DD-3335756FD664}">
  <ds:schemaRefs>
    <ds:schemaRef ds:uri="http://schemas.microsoft.com/sharepoint/v3/contenttype/forms"/>
  </ds:schemaRefs>
</ds:datastoreItem>
</file>

<file path=customXml/itemProps3.xml><?xml version="1.0" encoding="utf-8"?>
<ds:datastoreItem xmlns:ds="http://schemas.openxmlformats.org/officeDocument/2006/customXml" ds:itemID="{E33D3AC8-4E40-4EAF-BD1F-BC35A199F316}">
  <ds:schemaRefs>
    <ds:schemaRef ds:uri="542f5106-4bef-4912-b15b-d67f4f8fa2b2"/>
    <ds:schemaRef ds:uri="c7687c34-ba34-40c0-9053-29c2a4e0579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Widescreen</PresentationFormat>
  <Slides>3</Slides>
  <Notes>3</Notes>
  <HiddenSlides>0</HiddenSlide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NHSD-Refresh-Theme-NOV1120B</vt:lpstr>
      <vt:lpstr>Process map for portable nitrous oxide or nitrous oxide/oxygen cylinders</vt:lpstr>
      <vt:lpstr>Background information</vt:lpstr>
      <vt:lpstr>Process map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Gregory Wye</dc:creator>
  <cp:revision>10</cp:revision>
  <dcterms:created xsi:type="dcterms:W3CDTF">2020-11-30T10:49:03Z</dcterms:created>
  <dcterms:modified xsi:type="dcterms:W3CDTF">2025-01-15T14:59:32Z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0x0101005C005272C86AB54A8069BA78BC558678</vt:lpwstr>
  </property>
  <property fmtid="{D5CDD505-2E9C-101B-9397-08002B2CF9AE}" pid="3" name="_dlc_DocIdItemGuid">
    <vt:lpwstr>56579ddb-1cdf-4035-9a3d-2da04fab6c26</vt:lpwstr>
  </property>
  <property fmtid="{D5CDD505-2E9C-101B-9397-08002B2CF9AE}" pid="4" name="MediaServiceImageTags">
    <vt:lpwstr/>
  </property>
  <property fmtid="{D5CDD505-2E9C-101B-9397-08002B2CF9AE}" pid="5" name="Order">
    <vt:r8>15100</vt:r8>
  </property>
  <property fmtid="{D5CDD505-2E9C-101B-9397-08002B2CF9AE}" pid="6" name="_ExtendedDescription">
    <vt:lpwstr/>
  </property>
</Properties>
</file>